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23" r:id="rId2"/>
    <p:sldMasterId id="2147483737" r:id="rId3"/>
  </p:sldMasterIdLst>
  <p:notesMasterIdLst>
    <p:notesMasterId r:id="rId18"/>
  </p:notesMasterIdLst>
  <p:handoutMasterIdLst>
    <p:handoutMasterId r:id="rId19"/>
  </p:handoutMasterIdLst>
  <p:sldIdLst>
    <p:sldId id="2076137506" r:id="rId4"/>
    <p:sldId id="2076137511" r:id="rId5"/>
    <p:sldId id="2076137512" r:id="rId6"/>
    <p:sldId id="2076137515" r:id="rId7"/>
    <p:sldId id="2076137525" r:id="rId8"/>
    <p:sldId id="2076137514" r:id="rId9"/>
    <p:sldId id="2076137517" r:id="rId10"/>
    <p:sldId id="2076137518" r:id="rId11"/>
    <p:sldId id="2076137516" r:id="rId12"/>
    <p:sldId id="2076137520" r:id="rId13"/>
    <p:sldId id="2076137519" r:id="rId14"/>
    <p:sldId id="2076137521" r:id="rId15"/>
    <p:sldId id="2076137505" r:id="rId16"/>
    <p:sldId id="340" r:id="rId17"/>
  </p:sldIdLst>
  <p:sldSz cx="12192000" cy="6858000"/>
  <p:notesSz cx="6797675" cy="9928225"/>
  <p:defaultTextStyle>
    <a:defPPr>
      <a:defRPr lang="en-US"/>
    </a:defPPr>
    <a:lvl1pPr algn="l" rtl="0" fontAlgn="base">
      <a:spcBef>
        <a:spcPct val="0"/>
      </a:spcBef>
      <a:spcAft>
        <a:spcPct val="0"/>
      </a:spcAft>
      <a:defRPr sz="2800" kern="1200">
        <a:solidFill>
          <a:schemeClr val="bg1"/>
        </a:solidFill>
        <a:latin typeface="Arial" charset="0"/>
        <a:ea typeface="+mn-ea"/>
        <a:cs typeface="Arial" charset="0"/>
      </a:defRPr>
    </a:lvl1pPr>
    <a:lvl2pPr marL="457200" algn="l" rtl="0" fontAlgn="base">
      <a:spcBef>
        <a:spcPct val="0"/>
      </a:spcBef>
      <a:spcAft>
        <a:spcPct val="0"/>
      </a:spcAft>
      <a:defRPr sz="2800" kern="1200">
        <a:solidFill>
          <a:schemeClr val="bg1"/>
        </a:solidFill>
        <a:latin typeface="Arial" charset="0"/>
        <a:ea typeface="+mn-ea"/>
        <a:cs typeface="Arial" charset="0"/>
      </a:defRPr>
    </a:lvl2pPr>
    <a:lvl3pPr marL="914400" algn="l" rtl="0" fontAlgn="base">
      <a:spcBef>
        <a:spcPct val="0"/>
      </a:spcBef>
      <a:spcAft>
        <a:spcPct val="0"/>
      </a:spcAft>
      <a:defRPr sz="2800" kern="1200">
        <a:solidFill>
          <a:schemeClr val="bg1"/>
        </a:solidFill>
        <a:latin typeface="Arial" charset="0"/>
        <a:ea typeface="+mn-ea"/>
        <a:cs typeface="Arial" charset="0"/>
      </a:defRPr>
    </a:lvl3pPr>
    <a:lvl4pPr marL="1371600" algn="l" rtl="0" fontAlgn="base">
      <a:spcBef>
        <a:spcPct val="0"/>
      </a:spcBef>
      <a:spcAft>
        <a:spcPct val="0"/>
      </a:spcAft>
      <a:defRPr sz="2800" kern="1200">
        <a:solidFill>
          <a:schemeClr val="bg1"/>
        </a:solidFill>
        <a:latin typeface="Arial" charset="0"/>
        <a:ea typeface="+mn-ea"/>
        <a:cs typeface="Arial" charset="0"/>
      </a:defRPr>
    </a:lvl4pPr>
    <a:lvl5pPr marL="1828800" algn="l" rtl="0" fontAlgn="base">
      <a:spcBef>
        <a:spcPct val="0"/>
      </a:spcBef>
      <a:spcAft>
        <a:spcPct val="0"/>
      </a:spcAft>
      <a:defRPr sz="2800" kern="1200">
        <a:solidFill>
          <a:schemeClr val="bg1"/>
        </a:solidFill>
        <a:latin typeface="Arial" charset="0"/>
        <a:ea typeface="+mn-ea"/>
        <a:cs typeface="Arial" charset="0"/>
      </a:defRPr>
    </a:lvl5pPr>
    <a:lvl6pPr marL="2286000" algn="l" defTabSz="914400" rtl="0" eaLnBrk="1" latinLnBrk="0" hangingPunct="1">
      <a:defRPr sz="2800" kern="1200">
        <a:solidFill>
          <a:schemeClr val="bg1"/>
        </a:solidFill>
        <a:latin typeface="Arial" charset="0"/>
        <a:ea typeface="+mn-ea"/>
        <a:cs typeface="Arial" charset="0"/>
      </a:defRPr>
    </a:lvl6pPr>
    <a:lvl7pPr marL="2743200" algn="l" defTabSz="914400" rtl="0" eaLnBrk="1" latinLnBrk="0" hangingPunct="1">
      <a:defRPr sz="2800" kern="1200">
        <a:solidFill>
          <a:schemeClr val="bg1"/>
        </a:solidFill>
        <a:latin typeface="Arial" charset="0"/>
        <a:ea typeface="+mn-ea"/>
        <a:cs typeface="Arial" charset="0"/>
      </a:defRPr>
    </a:lvl7pPr>
    <a:lvl8pPr marL="3200400" algn="l" defTabSz="914400" rtl="0" eaLnBrk="1" latinLnBrk="0" hangingPunct="1">
      <a:defRPr sz="2800" kern="1200">
        <a:solidFill>
          <a:schemeClr val="bg1"/>
        </a:solidFill>
        <a:latin typeface="Arial" charset="0"/>
        <a:ea typeface="+mn-ea"/>
        <a:cs typeface="Arial" charset="0"/>
      </a:defRPr>
    </a:lvl8pPr>
    <a:lvl9pPr marL="3657600" algn="l" defTabSz="914400" rtl="0" eaLnBrk="1" latinLnBrk="0" hangingPunct="1">
      <a:defRPr sz="2800"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3" pos="394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B622"/>
    <a:srgbClr val="191A16"/>
    <a:srgbClr val="292C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85" autoAdjust="0"/>
    <p:restoredTop sz="47686" autoAdjust="0"/>
  </p:normalViewPr>
  <p:slideViewPr>
    <p:cSldViewPr>
      <p:cViewPr varScale="1">
        <p:scale>
          <a:sx n="80" d="100"/>
          <a:sy n="80" d="100"/>
        </p:scale>
        <p:origin x="78" y="117"/>
      </p:cViewPr>
      <p:guideLst>
        <p:guide orient="horz" pos="2160"/>
        <p:guide pos="39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2" y="2"/>
            <a:ext cx="2944958" cy="496492"/>
          </a:xfrm>
          <a:prstGeom prst="rect">
            <a:avLst/>
          </a:prstGeom>
          <a:noFill/>
          <a:ln w="9525">
            <a:noFill/>
            <a:miter lim="800000"/>
            <a:headEnd/>
            <a:tailEnd/>
          </a:ln>
          <a:effectLst/>
        </p:spPr>
        <p:txBody>
          <a:bodyPr vert="horz" wrap="square" lIns="92044" tIns="46022" rIns="92044" bIns="46022" numCol="1" anchor="t" anchorCtr="0" compatLnSpc="1">
            <a:prstTxWarp prst="textNoShape">
              <a:avLst/>
            </a:prstTxWarp>
          </a:bodyPr>
          <a:lstStyle>
            <a:lvl1pPr>
              <a:defRPr sz="1200">
                <a:solidFill>
                  <a:schemeClr val="tx1"/>
                </a:solidFill>
              </a:defRPr>
            </a:lvl1pPr>
          </a:lstStyle>
          <a:p>
            <a:pPr>
              <a:defRPr/>
            </a:pPr>
            <a:endParaRPr lang="en-US" dirty="0"/>
          </a:p>
        </p:txBody>
      </p:sp>
      <p:sp>
        <p:nvSpPr>
          <p:cNvPr id="12291" name="Rectangle 3"/>
          <p:cNvSpPr>
            <a:spLocks noGrp="1" noChangeArrowheads="1"/>
          </p:cNvSpPr>
          <p:nvPr>
            <p:ph type="dt" sz="quarter" idx="1"/>
          </p:nvPr>
        </p:nvSpPr>
        <p:spPr bwMode="auto">
          <a:xfrm>
            <a:off x="3851100" y="2"/>
            <a:ext cx="2944958" cy="496492"/>
          </a:xfrm>
          <a:prstGeom prst="rect">
            <a:avLst/>
          </a:prstGeom>
          <a:noFill/>
          <a:ln w="9525">
            <a:noFill/>
            <a:miter lim="800000"/>
            <a:headEnd/>
            <a:tailEnd/>
          </a:ln>
          <a:effectLst/>
        </p:spPr>
        <p:txBody>
          <a:bodyPr vert="horz" wrap="square" lIns="92044" tIns="46022" rIns="92044" bIns="46022" numCol="1" anchor="t" anchorCtr="0" compatLnSpc="1">
            <a:prstTxWarp prst="textNoShape">
              <a:avLst/>
            </a:prstTxWarp>
          </a:bodyPr>
          <a:lstStyle>
            <a:lvl1pPr algn="r">
              <a:defRPr sz="1200">
                <a:solidFill>
                  <a:schemeClr val="tx1"/>
                </a:solidFill>
              </a:defRPr>
            </a:lvl1pPr>
          </a:lstStyle>
          <a:p>
            <a:pPr>
              <a:defRPr/>
            </a:pPr>
            <a:endParaRPr lang="en-US" dirty="0"/>
          </a:p>
        </p:txBody>
      </p:sp>
      <p:sp>
        <p:nvSpPr>
          <p:cNvPr id="12292" name="Rectangle 4"/>
          <p:cNvSpPr>
            <a:spLocks noGrp="1" noChangeArrowheads="1"/>
          </p:cNvSpPr>
          <p:nvPr>
            <p:ph type="ftr" sz="quarter" idx="2"/>
          </p:nvPr>
        </p:nvSpPr>
        <p:spPr bwMode="auto">
          <a:xfrm>
            <a:off x="2" y="9430137"/>
            <a:ext cx="2944958" cy="496491"/>
          </a:xfrm>
          <a:prstGeom prst="rect">
            <a:avLst/>
          </a:prstGeom>
          <a:noFill/>
          <a:ln w="9525">
            <a:noFill/>
            <a:miter lim="800000"/>
            <a:headEnd/>
            <a:tailEnd/>
          </a:ln>
          <a:effectLst/>
        </p:spPr>
        <p:txBody>
          <a:bodyPr vert="horz" wrap="square" lIns="92044" tIns="46022" rIns="92044" bIns="46022" numCol="1" anchor="b" anchorCtr="0" compatLnSpc="1">
            <a:prstTxWarp prst="textNoShape">
              <a:avLst/>
            </a:prstTxWarp>
          </a:bodyPr>
          <a:lstStyle>
            <a:lvl1pPr>
              <a:defRPr sz="1200">
                <a:solidFill>
                  <a:schemeClr val="tx1"/>
                </a:solidFill>
              </a:defRPr>
            </a:lvl1pPr>
          </a:lstStyle>
          <a:p>
            <a:pPr>
              <a:defRPr/>
            </a:pPr>
            <a:endParaRPr lang="en-US" dirty="0"/>
          </a:p>
        </p:txBody>
      </p:sp>
      <p:sp>
        <p:nvSpPr>
          <p:cNvPr id="12293" name="Rectangle 5"/>
          <p:cNvSpPr>
            <a:spLocks noGrp="1" noChangeArrowheads="1"/>
          </p:cNvSpPr>
          <p:nvPr>
            <p:ph type="sldNum" sz="quarter" idx="3"/>
          </p:nvPr>
        </p:nvSpPr>
        <p:spPr bwMode="auto">
          <a:xfrm>
            <a:off x="3851100" y="9430137"/>
            <a:ext cx="2944958" cy="496491"/>
          </a:xfrm>
          <a:prstGeom prst="rect">
            <a:avLst/>
          </a:prstGeom>
          <a:noFill/>
          <a:ln w="9525">
            <a:noFill/>
            <a:miter lim="800000"/>
            <a:headEnd/>
            <a:tailEnd/>
          </a:ln>
          <a:effectLst/>
        </p:spPr>
        <p:txBody>
          <a:bodyPr vert="horz" wrap="square" lIns="92044" tIns="46022" rIns="92044" bIns="46022" numCol="1" anchor="b" anchorCtr="0" compatLnSpc="1">
            <a:prstTxWarp prst="textNoShape">
              <a:avLst/>
            </a:prstTxWarp>
          </a:bodyPr>
          <a:lstStyle>
            <a:lvl1pPr algn="r">
              <a:defRPr sz="1200">
                <a:solidFill>
                  <a:schemeClr val="tx1"/>
                </a:solidFill>
              </a:defRPr>
            </a:lvl1pPr>
          </a:lstStyle>
          <a:p>
            <a:pPr>
              <a:defRPr/>
            </a:pPr>
            <a:fld id="{FEAF8BF8-CF7B-4E93-9C01-9369CB05BEE8}" type="slidenum">
              <a:rPr lang="en-US"/>
              <a:pPr>
                <a:defRPr/>
              </a:pPr>
              <a:t>‹#›</a:t>
            </a:fld>
            <a:endParaRPr lang="en-US" dirty="0"/>
          </a:p>
        </p:txBody>
      </p:sp>
    </p:spTree>
    <p:extLst>
      <p:ext uri="{BB962C8B-B14F-4D97-AF65-F5344CB8AC3E}">
        <p14:creationId xmlns:p14="http://schemas.microsoft.com/office/powerpoint/2010/main" val="1989988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9730" name="Rectangle 2"/>
          <p:cNvSpPr>
            <a:spLocks noGrp="1" noChangeArrowheads="1"/>
          </p:cNvSpPr>
          <p:nvPr>
            <p:ph type="hdr" sz="quarter"/>
          </p:nvPr>
        </p:nvSpPr>
        <p:spPr bwMode="auto">
          <a:xfrm>
            <a:off x="2" y="2"/>
            <a:ext cx="2944958" cy="496492"/>
          </a:xfrm>
          <a:prstGeom prst="rect">
            <a:avLst/>
          </a:prstGeom>
          <a:noFill/>
          <a:ln w="9525">
            <a:noFill/>
            <a:miter lim="800000"/>
            <a:headEnd/>
            <a:tailEnd/>
          </a:ln>
          <a:effectLst/>
        </p:spPr>
        <p:txBody>
          <a:bodyPr vert="horz" wrap="square" lIns="92044" tIns="46022" rIns="92044" bIns="46022" numCol="1" anchor="t" anchorCtr="0" compatLnSpc="1">
            <a:prstTxWarp prst="textNoShape">
              <a:avLst/>
            </a:prstTxWarp>
          </a:bodyPr>
          <a:lstStyle>
            <a:lvl1pPr>
              <a:defRPr sz="1200">
                <a:solidFill>
                  <a:schemeClr val="tx1"/>
                </a:solidFill>
              </a:defRPr>
            </a:lvl1pPr>
          </a:lstStyle>
          <a:p>
            <a:pPr>
              <a:defRPr/>
            </a:pPr>
            <a:endParaRPr lang="en-US" dirty="0"/>
          </a:p>
        </p:txBody>
      </p:sp>
      <p:sp>
        <p:nvSpPr>
          <p:cNvPr id="329731" name="Rectangle 3"/>
          <p:cNvSpPr>
            <a:spLocks noGrp="1" noChangeArrowheads="1"/>
          </p:cNvSpPr>
          <p:nvPr>
            <p:ph type="dt" idx="1"/>
          </p:nvPr>
        </p:nvSpPr>
        <p:spPr bwMode="auto">
          <a:xfrm>
            <a:off x="3851100" y="2"/>
            <a:ext cx="2944958" cy="496492"/>
          </a:xfrm>
          <a:prstGeom prst="rect">
            <a:avLst/>
          </a:prstGeom>
          <a:noFill/>
          <a:ln w="9525">
            <a:noFill/>
            <a:miter lim="800000"/>
            <a:headEnd/>
            <a:tailEnd/>
          </a:ln>
          <a:effectLst/>
        </p:spPr>
        <p:txBody>
          <a:bodyPr vert="horz" wrap="square" lIns="92044" tIns="46022" rIns="92044" bIns="46022" numCol="1" anchor="t" anchorCtr="0" compatLnSpc="1">
            <a:prstTxWarp prst="textNoShape">
              <a:avLst/>
            </a:prstTxWarp>
          </a:bodyPr>
          <a:lstStyle>
            <a:lvl1pPr algn="r">
              <a:defRPr sz="1200">
                <a:solidFill>
                  <a:schemeClr val="tx1"/>
                </a:solidFill>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88900" y="744538"/>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3" name="Rectangle 5"/>
          <p:cNvSpPr>
            <a:spLocks noGrp="1" noChangeArrowheads="1"/>
          </p:cNvSpPr>
          <p:nvPr>
            <p:ph type="body" sz="quarter" idx="3"/>
          </p:nvPr>
        </p:nvSpPr>
        <p:spPr bwMode="auto">
          <a:xfrm>
            <a:off x="679606" y="4715868"/>
            <a:ext cx="5438464" cy="4468420"/>
          </a:xfrm>
          <a:prstGeom prst="rect">
            <a:avLst/>
          </a:prstGeom>
          <a:noFill/>
          <a:ln w="9525">
            <a:noFill/>
            <a:miter lim="800000"/>
            <a:headEnd/>
            <a:tailEnd/>
          </a:ln>
          <a:effectLst/>
        </p:spPr>
        <p:txBody>
          <a:bodyPr vert="horz" wrap="square" lIns="92044" tIns="46022" rIns="92044" bIns="4602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9734" name="Rectangle 6"/>
          <p:cNvSpPr>
            <a:spLocks noGrp="1" noChangeArrowheads="1"/>
          </p:cNvSpPr>
          <p:nvPr>
            <p:ph type="ftr" sz="quarter" idx="4"/>
          </p:nvPr>
        </p:nvSpPr>
        <p:spPr bwMode="auto">
          <a:xfrm>
            <a:off x="2" y="9430137"/>
            <a:ext cx="2944958" cy="496491"/>
          </a:xfrm>
          <a:prstGeom prst="rect">
            <a:avLst/>
          </a:prstGeom>
          <a:noFill/>
          <a:ln w="9525">
            <a:noFill/>
            <a:miter lim="800000"/>
            <a:headEnd/>
            <a:tailEnd/>
          </a:ln>
          <a:effectLst/>
        </p:spPr>
        <p:txBody>
          <a:bodyPr vert="horz" wrap="square" lIns="92044" tIns="46022" rIns="92044" bIns="46022" numCol="1" anchor="b" anchorCtr="0" compatLnSpc="1">
            <a:prstTxWarp prst="textNoShape">
              <a:avLst/>
            </a:prstTxWarp>
          </a:bodyPr>
          <a:lstStyle>
            <a:lvl1pPr>
              <a:defRPr sz="1200">
                <a:solidFill>
                  <a:schemeClr val="tx1"/>
                </a:solidFill>
              </a:defRPr>
            </a:lvl1pPr>
          </a:lstStyle>
          <a:p>
            <a:pPr>
              <a:defRPr/>
            </a:pPr>
            <a:endParaRPr lang="en-US" dirty="0"/>
          </a:p>
        </p:txBody>
      </p:sp>
      <p:sp>
        <p:nvSpPr>
          <p:cNvPr id="329735" name="Rectangle 7"/>
          <p:cNvSpPr>
            <a:spLocks noGrp="1" noChangeArrowheads="1"/>
          </p:cNvSpPr>
          <p:nvPr>
            <p:ph type="sldNum" sz="quarter" idx="5"/>
          </p:nvPr>
        </p:nvSpPr>
        <p:spPr bwMode="auto">
          <a:xfrm>
            <a:off x="3851100" y="9430137"/>
            <a:ext cx="2944958" cy="496491"/>
          </a:xfrm>
          <a:prstGeom prst="rect">
            <a:avLst/>
          </a:prstGeom>
          <a:noFill/>
          <a:ln w="9525">
            <a:noFill/>
            <a:miter lim="800000"/>
            <a:headEnd/>
            <a:tailEnd/>
          </a:ln>
          <a:effectLst/>
        </p:spPr>
        <p:txBody>
          <a:bodyPr vert="horz" wrap="square" lIns="92044" tIns="46022" rIns="92044" bIns="46022" numCol="1" anchor="b" anchorCtr="0" compatLnSpc="1">
            <a:prstTxWarp prst="textNoShape">
              <a:avLst/>
            </a:prstTxWarp>
          </a:bodyPr>
          <a:lstStyle>
            <a:lvl1pPr algn="r">
              <a:defRPr sz="1200">
                <a:solidFill>
                  <a:schemeClr val="tx1"/>
                </a:solidFill>
              </a:defRPr>
            </a:lvl1pPr>
          </a:lstStyle>
          <a:p>
            <a:pPr>
              <a:defRPr/>
            </a:pPr>
            <a:fld id="{237CCD78-0B5E-4227-8E8E-C9E530FAA03D}" type="slidenum">
              <a:rPr lang="en-US"/>
              <a:pPr>
                <a:defRPr/>
              </a:pPr>
              <a:t>‹#›</a:t>
            </a:fld>
            <a:endParaRPr lang="en-US" dirty="0"/>
          </a:p>
        </p:txBody>
      </p:sp>
    </p:spTree>
    <p:extLst>
      <p:ext uri="{BB962C8B-B14F-4D97-AF65-F5344CB8AC3E}">
        <p14:creationId xmlns:p14="http://schemas.microsoft.com/office/powerpoint/2010/main" val="2804754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7853" indent="-287636" eaLnBrk="0" hangingPunct="0">
              <a:spcBef>
                <a:spcPct val="30000"/>
              </a:spcBef>
              <a:defRPr sz="1200">
                <a:solidFill>
                  <a:schemeClr val="tx1"/>
                </a:solidFill>
                <a:latin typeface="Arial" charset="0"/>
                <a:cs typeface="Arial" charset="0"/>
              </a:defRPr>
            </a:lvl2pPr>
            <a:lvl3pPr marL="1150544" indent="-230109" eaLnBrk="0" hangingPunct="0">
              <a:spcBef>
                <a:spcPct val="30000"/>
              </a:spcBef>
              <a:defRPr sz="1200">
                <a:solidFill>
                  <a:schemeClr val="tx1"/>
                </a:solidFill>
                <a:latin typeface="Arial" charset="0"/>
                <a:cs typeface="Arial" charset="0"/>
              </a:defRPr>
            </a:lvl3pPr>
            <a:lvl4pPr marL="1610761" indent="-230109" eaLnBrk="0" hangingPunct="0">
              <a:spcBef>
                <a:spcPct val="30000"/>
              </a:spcBef>
              <a:defRPr sz="1200">
                <a:solidFill>
                  <a:schemeClr val="tx1"/>
                </a:solidFill>
                <a:latin typeface="Arial" charset="0"/>
                <a:cs typeface="Arial" charset="0"/>
              </a:defRPr>
            </a:lvl4pPr>
            <a:lvl5pPr marL="2070979" indent="-230109" eaLnBrk="0" hangingPunct="0">
              <a:spcBef>
                <a:spcPct val="30000"/>
              </a:spcBef>
              <a:defRPr sz="1200">
                <a:solidFill>
                  <a:schemeClr val="tx1"/>
                </a:solidFill>
                <a:latin typeface="Arial" charset="0"/>
                <a:cs typeface="Arial" charset="0"/>
              </a:defRPr>
            </a:lvl5pPr>
            <a:lvl6pPr marL="2531196" indent="-230109" eaLnBrk="0" fontAlgn="base" hangingPunct="0">
              <a:spcBef>
                <a:spcPct val="30000"/>
              </a:spcBef>
              <a:spcAft>
                <a:spcPct val="0"/>
              </a:spcAft>
              <a:defRPr sz="1200">
                <a:solidFill>
                  <a:schemeClr val="tx1"/>
                </a:solidFill>
                <a:latin typeface="Arial" charset="0"/>
                <a:cs typeface="Arial" charset="0"/>
              </a:defRPr>
            </a:lvl6pPr>
            <a:lvl7pPr marL="2991414" indent="-230109" eaLnBrk="0" fontAlgn="base" hangingPunct="0">
              <a:spcBef>
                <a:spcPct val="30000"/>
              </a:spcBef>
              <a:spcAft>
                <a:spcPct val="0"/>
              </a:spcAft>
              <a:defRPr sz="1200">
                <a:solidFill>
                  <a:schemeClr val="tx1"/>
                </a:solidFill>
                <a:latin typeface="Arial" charset="0"/>
                <a:cs typeface="Arial" charset="0"/>
              </a:defRPr>
            </a:lvl7pPr>
            <a:lvl8pPr marL="3451631" indent="-230109" eaLnBrk="0" fontAlgn="base" hangingPunct="0">
              <a:spcBef>
                <a:spcPct val="30000"/>
              </a:spcBef>
              <a:spcAft>
                <a:spcPct val="0"/>
              </a:spcAft>
              <a:defRPr sz="1200">
                <a:solidFill>
                  <a:schemeClr val="tx1"/>
                </a:solidFill>
                <a:latin typeface="Arial" charset="0"/>
                <a:cs typeface="Arial" charset="0"/>
              </a:defRPr>
            </a:lvl8pPr>
            <a:lvl9pPr marL="3911849" indent="-23010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2547E3A-4C88-4DC8-8EA5-4873970043A3}" type="slidenum">
              <a:rPr lang="en-US" altLang="en-US" smtClean="0"/>
              <a:pPr eaLnBrk="1" hangingPunct="1">
                <a:spcBef>
                  <a:spcPct val="0"/>
                </a:spcBef>
              </a:pPr>
              <a:t>14</a:t>
            </a:fld>
            <a:endParaRPr lang="en-US" altLang="en-US" dirty="0"/>
          </a:p>
        </p:txBody>
      </p:sp>
      <p:sp>
        <p:nvSpPr>
          <p:cNvPr id="16387" name="Rectangle 2"/>
          <p:cNvSpPr>
            <a:spLocks noGrp="1" noRot="1" noChangeAspect="1" noChangeArrowheads="1" noTextEdit="1"/>
          </p:cNvSpPr>
          <p:nvPr>
            <p:ph type="sldImg"/>
          </p:nvPr>
        </p:nvSpPr>
        <p:spPr>
          <a:xfrm>
            <a:off x="88900" y="744538"/>
            <a:ext cx="6619875" cy="3724275"/>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Tree>
    <p:extLst>
      <p:ext uri="{BB962C8B-B14F-4D97-AF65-F5344CB8AC3E}">
        <p14:creationId xmlns:p14="http://schemas.microsoft.com/office/powerpoint/2010/main" val="160498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group of people sitting at a table using a computer&#10;&#10;Description automatically generated">
            <a:extLst>
              <a:ext uri="{FF2B5EF4-FFF2-40B4-BE49-F238E27FC236}">
                <a16:creationId xmlns:a16="http://schemas.microsoft.com/office/drawing/2014/main" id="{4711F4AE-E452-C64C-9CB8-1271B37BF2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958" b="21487"/>
          <a:stretch/>
        </p:blipFill>
        <p:spPr>
          <a:xfrm>
            <a:off x="0" y="2781300"/>
            <a:ext cx="12192000" cy="4076700"/>
          </a:xfrm>
          <a:prstGeom prst="rect">
            <a:avLst/>
          </a:prstGeom>
        </p:spPr>
      </p:pic>
      <p:pic>
        <p:nvPicPr>
          <p:cNvPr id="5" name="Picture 4" descr="IIA Logo">
            <a:extLst>
              <a:ext uri="{FF2B5EF4-FFF2-40B4-BE49-F238E27FC236}">
                <a16:creationId xmlns:a16="http://schemas.microsoft.com/office/drawing/2014/main" id="{B89FF1A1-F6A6-D740-AC8B-2F0A416BC1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43913" y="610297"/>
            <a:ext cx="3628367" cy="689579"/>
          </a:xfrm>
          <a:prstGeom prst="rect">
            <a:avLst/>
          </a:prstGeom>
        </p:spPr>
      </p:pic>
      <p:pic>
        <p:nvPicPr>
          <p:cNvPr id="8" name="Picture 7">
            <a:extLst>
              <a:ext uri="{FF2B5EF4-FFF2-40B4-BE49-F238E27FC236}">
                <a16:creationId xmlns:a16="http://schemas.microsoft.com/office/drawing/2014/main" id="{92CEF5E4-21BE-3541-911D-314A977D5C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6184" r="-882" b="66709"/>
          <a:stretch/>
        </p:blipFill>
        <p:spPr>
          <a:xfrm>
            <a:off x="0" y="-10453"/>
            <a:ext cx="756499" cy="2772863"/>
          </a:xfrm>
          <a:prstGeom prst="rect">
            <a:avLst/>
          </a:prstGeom>
        </p:spPr>
      </p:pic>
      <p:pic>
        <p:nvPicPr>
          <p:cNvPr id="9" name="Picture 8">
            <a:extLst>
              <a:ext uri="{FF2B5EF4-FFF2-40B4-BE49-F238E27FC236}">
                <a16:creationId xmlns:a16="http://schemas.microsoft.com/office/drawing/2014/main" id="{57F04F59-E1DC-0041-AB34-4E76D8A575BC}"/>
              </a:ext>
            </a:extLst>
          </p:cNvPr>
          <p:cNvPicPr>
            <a:picLocks noChangeAspect="1"/>
          </p:cNvPicPr>
          <p:nvPr userDrawn="1"/>
        </p:nvPicPr>
        <p:blipFill rotWithShape="1">
          <a:blip r:embed="rId5" cstate="screen">
            <a:alphaModFix amt="63000"/>
            <a:extLst>
              <a:ext uri="{28A0092B-C50C-407E-A947-70E740481C1C}">
                <a14:useLocalDpi xmlns:a14="http://schemas.microsoft.com/office/drawing/2010/main"/>
              </a:ext>
            </a:extLst>
          </a:blip>
          <a:srcRect t="44021" r="51781" b="5645"/>
          <a:stretch/>
        </p:blipFill>
        <p:spPr>
          <a:xfrm>
            <a:off x="9764687" y="2762410"/>
            <a:ext cx="2427313" cy="4095590"/>
          </a:xfrm>
          <a:prstGeom prst="rect">
            <a:avLst/>
          </a:prstGeom>
        </p:spPr>
      </p:pic>
      <p:sp>
        <p:nvSpPr>
          <p:cNvPr id="2" name="Title 1"/>
          <p:cNvSpPr>
            <a:spLocks noGrp="1"/>
          </p:cNvSpPr>
          <p:nvPr>
            <p:ph type="ctrTitle"/>
          </p:nvPr>
        </p:nvSpPr>
        <p:spPr>
          <a:xfrm>
            <a:off x="1234894" y="248828"/>
            <a:ext cx="5297791" cy="1163949"/>
          </a:xfrm>
        </p:spPr>
        <p:txBody>
          <a:bodyPr anchor="b"/>
          <a:lstStyle>
            <a:lvl1pPr>
              <a:defRPr sz="2000">
                <a:solidFill>
                  <a:srgbClr val="A6B62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224948" y="1468028"/>
            <a:ext cx="5307736" cy="1294383"/>
          </a:xfrm>
        </p:spPr>
        <p:txBody>
          <a:bodyPr/>
          <a:lstStyle>
            <a:lvl1pPr marL="0" indent="0" algn="l">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3085752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812" userDrawn="1">
          <p15:clr>
            <a:srgbClr val="FBAE40"/>
          </p15:clr>
        </p15:guide>
        <p15:guide id="2" orient="horz" pos="17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Green">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CEF133-B4A8-DA47-951A-86536756CD7E}"/>
              </a:ext>
            </a:extLst>
          </p:cNvPr>
          <p:cNvSpPr/>
          <p:nvPr userDrawn="1"/>
        </p:nvSpPr>
        <p:spPr bwMode="auto">
          <a:xfrm>
            <a:off x="0" y="-7150"/>
            <a:ext cx="12184475" cy="6865150"/>
          </a:xfrm>
          <a:prstGeom prst="rect">
            <a:avLst/>
          </a:prstGeom>
          <a:solidFill>
            <a:srgbClr val="A6B622">
              <a:alpha val="8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1" name="Picture 10">
            <a:extLst>
              <a:ext uri="{FF2B5EF4-FFF2-40B4-BE49-F238E27FC236}">
                <a16:creationId xmlns:a16="http://schemas.microsoft.com/office/drawing/2014/main" id="{0229DE27-D113-8C46-AA89-F8569345342F}"/>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47237" t="45326" r="24728" b="22746"/>
          <a:stretch/>
        </p:blipFill>
        <p:spPr>
          <a:xfrm>
            <a:off x="0" y="-2922"/>
            <a:ext cx="1630634" cy="3005718"/>
          </a:xfrm>
          <a:prstGeom prst="rect">
            <a:avLst/>
          </a:prstGeom>
        </p:spPr>
      </p:pic>
      <p:pic>
        <p:nvPicPr>
          <p:cNvPr id="12" name="Picture 11">
            <a:extLst>
              <a:ext uri="{FF2B5EF4-FFF2-40B4-BE49-F238E27FC236}">
                <a16:creationId xmlns:a16="http://schemas.microsoft.com/office/drawing/2014/main" id="{A7B4A9FF-0F16-8347-A899-38793E410995}"/>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23546" t="39009" r="49088" b="29063"/>
          <a:stretch/>
        </p:blipFill>
        <p:spPr>
          <a:xfrm>
            <a:off x="10600282" y="3858126"/>
            <a:ext cx="1591718" cy="3005718"/>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64150" y="-435935"/>
            <a:ext cx="184731" cy="523220"/>
          </a:xfrm>
          <a:prstGeom prst="rect">
            <a:avLst/>
          </a:prstGeom>
          <a:noFill/>
        </p:spPr>
        <p:txBody>
          <a:bodyPr wrap="none" rtlCol="0">
            <a:spAutoFit/>
          </a:bodyPr>
          <a:lstStyle/>
          <a:p>
            <a:endParaRPr lang="en-US" sz="2800" dirty="0"/>
          </a:p>
        </p:txBody>
      </p:sp>
      <p:sp>
        <p:nvSpPr>
          <p:cNvPr id="2" name="Title 1"/>
          <p:cNvSpPr>
            <a:spLocks noGrp="1"/>
          </p:cNvSpPr>
          <p:nvPr>
            <p:ph type="title"/>
          </p:nvPr>
        </p:nvSpPr>
        <p:spPr>
          <a:xfrm>
            <a:off x="1961557" y="836004"/>
            <a:ext cx="8454923" cy="1407497"/>
          </a:xfrm>
        </p:spPr>
        <p:txBody>
          <a:bodyPr anchor="b"/>
          <a:lstStyle>
            <a:lvl1pPr algn="l">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1961556" y="2702240"/>
            <a:ext cx="8454923" cy="3607081"/>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1719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753C85-4A73-4548-8700-4D497556E47A}"/>
              </a:ext>
            </a:extLst>
          </p:cNvPr>
          <p:cNvSpPr/>
          <p:nvPr userDrawn="1"/>
        </p:nvSpPr>
        <p:spPr bwMode="auto">
          <a:xfrm>
            <a:off x="0" y="0"/>
            <a:ext cx="12192000" cy="685800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3" name="Picture 12">
            <a:extLst>
              <a:ext uri="{FF2B5EF4-FFF2-40B4-BE49-F238E27FC236}">
                <a16:creationId xmlns:a16="http://schemas.microsoft.com/office/drawing/2014/main" id="{8009E4F9-F598-8B47-97AB-2157A4FA13EA}"/>
              </a:ext>
            </a:extLst>
          </p:cNvPr>
          <p:cNvPicPr>
            <a:picLocks noChangeAspect="1"/>
          </p:cNvPicPr>
          <p:nvPr userDrawn="1"/>
        </p:nvPicPr>
        <p:blipFill rotWithShape="1">
          <a:blip r:embed="rId3">
            <a:alphaModFix amt="25000"/>
            <a:extLst>
              <a:ext uri="{28A0092B-C50C-407E-A947-70E740481C1C}">
                <a14:useLocalDpi xmlns:a14="http://schemas.microsoft.com/office/drawing/2010/main"/>
              </a:ext>
            </a:extLst>
          </a:blip>
          <a:srcRect l="86483" b="65949"/>
          <a:stretch/>
        </p:blipFill>
        <p:spPr>
          <a:xfrm>
            <a:off x="1" y="-16514"/>
            <a:ext cx="786202" cy="3205663"/>
          </a:xfrm>
          <a:prstGeom prst="rect">
            <a:avLst/>
          </a:prstGeom>
        </p:spPr>
      </p:pic>
      <p:pic>
        <p:nvPicPr>
          <p:cNvPr id="14" name="Picture 13">
            <a:extLst>
              <a:ext uri="{FF2B5EF4-FFF2-40B4-BE49-F238E27FC236}">
                <a16:creationId xmlns:a16="http://schemas.microsoft.com/office/drawing/2014/main" id="{28535572-D44C-C941-A563-447F36F3B976}"/>
              </a:ext>
            </a:extLst>
          </p:cNvPr>
          <p:cNvPicPr>
            <a:picLocks noChangeAspect="1"/>
          </p:cNvPicPr>
          <p:nvPr userDrawn="1"/>
        </p:nvPicPr>
        <p:blipFill rotWithShape="1">
          <a:blip r:embed="rId3" cstate="screen">
            <a:alphaModFix amt="25000"/>
            <a:extLst>
              <a:ext uri="{28A0092B-C50C-407E-A947-70E740481C1C}">
                <a14:useLocalDpi xmlns:a14="http://schemas.microsoft.com/office/drawing/2010/main"/>
              </a:ext>
            </a:extLst>
          </a:blip>
          <a:srcRect l="70194" b="45219"/>
          <a:stretch/>
        </p:blipFill>
        <p:spPr>
          <a:xfrm>
            <a:off x="15950" y="1700808"/>
            <a:ext cx="1733640" cy="5157193"/>
          </a:xfrm>
          <a:prstGeom prst="rect">
            <a:avLst/>
          </a:prstGeom>
        </p:spPr>
      </p:pic>
      <p:pic>
        <p:nvPicPr>
          <p:cNvPr id="16" name="Picture 15">
            <a:extLst>
              <a:ext uri="{FF2B5EF4-FFF2-40B4-BE49-F238E27FC236}">
                <a16:creationId xmlns:a16="http://schemas.microsoft.com/office/drawing/2014/main" id="{82C10E9D-F44A-944D-8516-B2E5FCD445AD}"/>
              </a:ext>
            </a:extLst>
          </p:cNvPr>
          <p:cNvPicPr>
            <a:picLocks noChangeAspect="1"/>
          </p:cNvPicPr>
          <p:nvPr userDrawn="1"/>
        </p:nvPicPr>
        <p:blipFill rotWithShape="1">
          <a:blip r:embed="rId4" cstate="screen">
            <a:alphaModFix amt="31000"/>
            <a:extLst>
              <a:ext uri="{28A0092B-C50C-407E-A947-70E740481C1C}">
                <a14:useLocalDpi xmlns:a14="http://schemas.microsoft.com/office/drawing/2010/main"/>
              </a:ext>
            </a:extLst>
          </a:blip>
          <a:srcRect t="61512" r="66449"/>
          <a:stretch/>
        </p:blipFill>
        <p:spPr>
          <a:xfrm>
            <a:off x="10465142" y="-16514"/>
            <a:ext cx="1726858" cy="3205663"/>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55841" y="-425178"/>
            <a:ext cx="184731" cy="523220"/>
          </a:xfrm>
          <a:prstGeom prst="rect">
            <a:avLst/>
          </a:prstGeom>
          <a:noFill/>
        </p:spPr>
        <p:txBody>
          <a:bodyPr wrap="none" rtlCol="0">
            <a:spAutoFit/>
          </a:bodyPr>
          <a:lstStyle/>
          <a:p>
            <a:endParaRPr lang="en-US" sz="2800" dirty="0"/>
          </a:p>
        </p:txBody>
      </p:sp>
      <p:sp>
        <p:nvSpPr>
          <p:cNvPr id="4" name="Title 3">
            <a:extLst>
              <a:ext uri="{FF2B5EF4-FFF2-40B4-BE49-F238E27FC236}">
                <a16:creationId xmlns:a16="http://schemas.microsoft.com/office/drawing/2014/main" id="{5EF0FD68-9676-CD46-8E50-A45C34A3D16C}"/>
              </a:ext>
            </a:extLst>
          </p:cNvPr>
          <p:cNvSpPr>
            <a:spLocks noGrp="1"/>
          </p:cNvSpPr>
          <p:nvPr>
            <p:ph type="title" hasCustomPrompt="1"/>
          </p:nvPr>
        </p:nvSpPr>
        <p:spPr>
          <a:xfrm>
            <a:off x="2502583" y="1700808"/>
            <a:ext cx="7094928" cy="1569964"/>
          </a:xfrm>
        </p:spPr>
        <p:txBody>
          <a:bodyPr anchor="b"/>
          <a:lstStyle/>
          <a:p>
            <a:r>
              <a:rPr lang="en-US" dirty="0"/>
              <a:t>CLICK TO EDIT MASTER TITLE STYLE</a:t>
            </a:r>
          </a:p>
        </p:txBody>
      </p:sp>
    </p:spTree>
    <p:extLst>
      <p:ext uri="{BB962C8B-B14F-4D97-AF65-F5344CB8AC3E}">
        <p14:creationId xmlns:p14="http://schemas.microsoft.com/office/powerpoint/2010/main" val="2200330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14" name="Picture 13" descr="A picture containing library, indoor, building, scene&#10;&#10;Description automatically generated">
            <a:extLst>
              <a:ext uri="{FF2B5EF4-FFF2-40B4-BE49-F238E27FC236}">
                <a16:creationId xmlns:a16="http://schemas.microsoft.com/office/drawing/2014/main" id="{CAEA87B9-0CA9-D441-98BF-CBAFC838A6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4510" b="10303"/>
          <a:stretch/>
        </p:blipFill>
        <p:spPr>
          <a:xfrm>
            <a:off x="3239" y="0"/>
            <a:ext cx="4556589" cy="6858000"/>
          </a:xfrm>
          <a:prstGeom prst="rect">
            <a:avLst/>
          </a:prstGeom>
        </p:spPr>
      </p:pic>
      <p:sp>
        <p:nvSpPr>
          <p:cNvPr id="8" name="Rectangle 7">
            <a:extLst>
              <a:ext uri="{FF2B5EF4-FFF2-40B4-BE49-F238E27FC236}">
                <a16:creationId xmlns:a16="http://schemas.microsoft.com/office/drawing/2014/main" id="{9251DB5D-59A2-064F-8D1C-E7DEDA306EF5}"/>
              </a:ext>
            </a:extLst>
          </p:cNvPr>
          <p:cNvSpPr/>
          <p:nvPr userDrawn="1"/>
        </p:nvSpPr>
        <p:spPr bwMode="auto">
          <a:xfrm>
            <a:off x="0" y="0"/>
            <a:ext cx="4559829" cy="685800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sp>
        <p:nvSpPr>
          <p:cNvPr id="2" name="Title 1"/>
          <p:cNvSpPr>
            <a:spLocks noGrp="1"/>
          </p:cNvSpPr>
          <p:nvPr>
            <p:ph type="title"/>
          </p:nvPr>
        </p:nvSpPr>
        <p:spPr>
          <a:xfrm>
            <a:off x="431371" y="897345"/>
            <a:ext cx="4065619" cy="5411975"/>
          </a:xfrm>
        </p:spPr>
        <p:txBody>
          <a:bodyPr anchor="t"/>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881031" y="980728"/>
            <a:ext cx="7071620" cy="5328591"/>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GB" dirty="0"/>
          </a:p>
        </p:txBody>
      </p:sp>
      <p:pic>
        <p:nvPicPr>
          <p:cNvPr id="7" name="Picture 6">
            <a:extLst>
              <a:ext uri="{FF2B5EF4-FFF2-40B4-BE49-F238E27FC236}">
                <a16:creationId xmlns:a16="http://schemas.microsoft.com/office/drawing/2014/main" id="{7B6E2A71-546A-F64F-9FB4-A7849E13E0B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4053468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Alternativ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75C611-E747-1C4F-A9AF-AD6932CC02FA}"/>
              </a:ext>
            </a:extLst>
          </p:cNvPr>
          <p:cNvSpPr/>
          <p:nvPr userDrawn="1"/>
        </p:nvSpPr>
        <p:spPr bwMode="auto">
          <a:xfrm>
            <a:off x="-13840" y="-1"/>
            <a:ext cx="12205840" cy="6857999"/>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9" name="Picture 8">
            <a:extLst>
              <a:ext uri="{FF2B5EF4-FFF2-40B4-BE49-F238E27FC236}">
                <a16:creationId xmlns:a16="http://schemas.microsoft.com/office/drawing/2014/main" id="{A985AEA5-6EB7-1040-956D-527C5D18CAC9}"/>
              </a:ext>
            </a:extLst>
          </p:cNvPr>
          <p:cNvPicPr>
            <a:picLocks noChangeAspect="1"/>
          </p:cNvPicPr>
          <p:nvPr userDrawn="1"/>
        </p:nvPicPr>
        <p:blipFill rotWithShape="1">
          <a:blip r:embed="rId3" cstate="screen">
            <a:alphaModFix amt="90000"/>
            <a:extLst>
              <a:ext uri="{28A0092B-C50C-407E-A947-70E740481C1C}">
                <a14:useLocalDpi xmlns:a14="http://schemas.microsoft.com/office/drawing/2010/main"/>
              </a:ext>
            </a:extLst>
          </a:blip>
          <a:srcRect t="48457" r="57287"/>
          <a:stretch/>
        </p:blipFill>
        <p:spPr>
          <a:xfrm>
            <a:off x="9993578" y="2616222"/>
            <a:ext cx="2198422" cy="4293096"/>
          </a:xfrm>
          <a:prstGeom prst="rect">
            <a:avLst/>
          </a:prstGeom>
        </p:spPr>
      </p:pic>
      <p:pic>
        <p:nvPicPr>
          <p:cNvPr id="10" name="Picture 9">
            <a:extLst>
              <a:ext uri="{FF2B5EF4-FFF2-40B4-BE49-F238E27FC236}">
                <a16:creationId xmlns:a16="http://schemas.microsoft.com/office/drawing/2014/main" id="{543EC967-0CFD-FB45-81CF-8848A4E4B643}"/>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48282" t="45419" r="26143" b="23511"/>
          <a:stretch/>
        </p:blipFill>
        <p:spPr>
          <a:xfrm>
            <a:off x="-13841" y="1"/>
            <a:ext cx="1487548" cy="2924943"/>
          </a:xfrm>
          <a:prstGeom prst="rect">
            <a:avLst/>
          </a:prstGeom>
        </p:spPr>
      </p:pic>
      <p:sp>
        <p:nvSpPr>
          <p:cNvPr id="2" name="Title 1"/>
          <p:cNvSpPr>
            <a:spLocks noGrp="1"/>
          </p:cNvSpPr>
          <p:nvPr>
            <p:ph type="ctrTitle"/>
          </p:nvPr>
        </p:nvSpPr>
        <p:spPr>
          <a:xfrm>
            <a:off x="527381" y="3933057"/>
            <a:ext cx="8880987" cy="2592288"/>
          </a:xfrm>
        </p:spPr>
        <p:txBody>
          <a:bodyPr anchor="b"/>
          <a:lstStyle>
            <a:lvl1pPr>
              <a:defRPr sz="6000" b="0">
                <a:solidFill>
                  <a:schemeClr val="bg1">
                    <a:alpha val="50000"/>
                  </a:schemeClr>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C7AFE346-9A64-4689-8314-5A242B34F2C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85814" y="620689"/>
            <a:ext cx="3645107" cy="689579"/>
          </a:xfrm>
          <a:prstGeom prst="rect">
            <a:avLst/>
          </a:prstGeom>
        </p:spPr>
      </p:pic>
    </p:spTree>
    <p:extLst>
      <p:ext uri="{BB962C8B-B14F-4D97-AF65-F5344CB8AC3E}">
        <p14:creationId xmlns:p14="http://schemas.microsoft.com/office/powerpoint/2010/main" val="2661468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group of people sitting at a table using a computer&#10;&#10;Description automatically generated">
            <a:extLst>
              <a:ext uri="{FF2B5EF4-FFF2-40B4-BE49-F238E27FC236}">
                <a16:creationId xmlns:a16="http://schemas.microsoft.com/office/drawing/2014/main" id="{4711F4AE-E452-C64C-9CB8-1271B37BF2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762410"/>
            <a:ext cx="12192000" cy="4095590"/>
          </a:xfrm>
          <a:prstGeom prst="rect">
            <a:avLst/>
          </a:prstGeom>
        </p:spPr>
      </p:pic>
      <p:pic>
        <p:nvPicPr>
          <p:cNvPr id="5" name="Picture 4" descr="IIA Logo">
            <a:extLst>
              <a:ext uri="{FF2B5EF4-FFF2-40B4-BE49-F238E27FC236}">
                <a16:creationId xmlns:a16="http://schemas.microsoft.com/office/drawing/2014/main" id="{B89FF1A1-F6A6-D740-AC8B-2F0A416BC1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2684" y="620689"/>
            <a:ext cx="4861107" cy="689579"/>
          </a:xfrm>
          <a:prstGeom prst="rect">
            <a:avLst/>
          </a:prstGeom>
        </p:spPr>
      </p:pic>
      <p:pic>
        <p:nvPicPr>
          <p:cNvPr id="8" name="Picture 7">
            <a:extLst>
              <a:ext uri="{FF2B5EF4-FFF2-40B4-BE49-F238E27FC236}">
                <a16:creationId xmlns:a16="http://schemas.microsoft.com/office/drawing/2014/main" id="{92CEF5E4-21BE-3541-911D-314A977D5C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6184" r="-882" b="66709"/>
          <a:stretch/>
        </p:blipFill>
        <p:spPr>
          <a:xfrm>
            <a:off x="0" y="-10453"/>
            <a:ext cx="1007435" cy="2772863"/>
          </a:xfrm>
          <a:prstGeom prst="rect">
            <a:avLst/>
          </a:prstGeom>
        </p:spPr>
      </p:pic>
      <p:pic>
        <p:nvPicPr>
          <p:cNvPr id="9" name="Picture 8">
            <a:extLst>
              <a:ext uri="{FF2B5EF4-FFF2-40B4-BE49-F238E27FC236}">
                <a16:creationId xmlns:a16="http://schemas.microsoft.com/office/drawing/2014/main" id="{57F04F59-E1DC-0041-AB34-4E76D8A575BC}"/>
              </a:ext>
            </a:extLst>
          </p:cNvPr>
          <p:cNvPicPr>
            <a:picLocks noChangeAspect="1"/>
          </p:cNvPicPr>
          <p:nvPr userDrawn="1"/>
        </p:nvPicPr>
        <p:blipFill rotWithShape="1">
          <a:blip r:embed="rId5" cstate="screen">
            <a:alphaModFix amt="63000"/>
            <a:extLst>
              <a:ext uri="{28A0092B-C50C-407E-A947-70E740481C1C}">
                <a14:useLocalDpi xmlns:a14="http://schemas.microsoft.com/office/drawing/2010/main"/>
              </a:ext>
            </a:extLst>
          </a:blip>
          <a:srcRect t="44021" r="51781" b="5645"/>
          <a:stretch/>
        </p:blipFill>
        <p:spPr>
          <a:xfrm>
            <a:off x="8963239" y="2762410"/>
            <a:ext cx="3228763" cy="4095590"/>
          </a:xfrm>
          <a:prstGeom prst="rect">
            <a:avLst/>
          </a:prstGeom>
        </p:spPr>
      </p:pic>
      <p:sp>
        <p:nvSpPr>
          <p:cNvPr id="2" name="Title 1"/>
          <p:cNvSpPr>
            <a:spLocks noGrp="1"/>
          </p:cNvSpPr>
          <p:nvPr>
            <p:ph type="ctrTitle"/>
          </p:nvPr>
        </p:nvSpPr>
        <p:spPr>
          <a:xfrm>
            <a:off x="1234894" y="248828"/>
            <a:ext cx="5297791" cy="1163949"/>
          </a:xfrm>
        </p:spPr>
        <p:txBody>
          <a:bodyPr anchor="b"/>
          <a:lstStyle>
            <a:lvl1pPr>
              <a:defRPr sz="2000">
                <a:solidFill>
                  <a:srgbClr val="A6B62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224948" y="1468028"/>
            <a:ext cx="5307736" cy="1294383"/>
          </a:xfrm>
        </p:spPr>
        <p:txBody>
          <a:bodyPr/>
          <a:lstStyle>
            <a:lvl1pPr marL="0" indent="0" algn="l">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1522961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Alternativ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A9900D-3568-B04A-B0FE-92F7879CFDF2}"/>
              </a:ext>
            </a:extLst>
          </p:cNvPr>
          <p:cNvSpPr/>
          <p:nvPr userDrawn="1"/>
        </p:nvSpPr>
        <p:spPr bwMode="auto">
          <a:xfrm>
            <a:off x="1" y="-4585"/>
            <a:ext cx="12196687" cy="52322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2" name="Picture 11">
            <a:extLst>
              <a:ext uri="{FF2B5EF4-FFF2-40B4-BE49-F238E27FC236}">
                <a16:creationId xmlns:a16="http://schemas.microsoft.com/office/drawing/2014/main" id="{5699A9BD-4122-5E4D-B96C-80A797568444}"/>
              </a:ext>
            </a:extLst>
          </p:cNvPr>
          <p:cNvPicPr>
            <a:picLocks noChangeAspect="1"/>
          </p:cNvPicPr>
          <p:nvPr userDrawn="1"/>
        </p:nvPicPr>
        <p:blipFill rotWithShape="1">
          <a:blip r:embed="rId3" cstate="screen">
            <a:alphaModFix amt="90000"/>
            <a:extLst>
              <a:ext uri="{28A0092B-C50C-407E-A947-70E740481C1C}">
                <a14:useLocalDpi xmlns:a14="http://schemas.microsoft.com/office/drawing/2010/main"/>
              </a:ext>
            </a:extLst>
          </a:blip>
          <a:srcRect t="49826" r="57287"/>
          <a:stretch/>
        </p:blipFill>
        <p:spPr>
          <a:xfrm>
            <a:off x="9264353" y="2678946"/>
            <a:ext cx="2927648" cy="4179054"/>
          </a:xfrm>
          <a:prstGeom prst="rect">
            <a:avLst/>
          </a:prstGeom>
        </p:spPr>
      </p:pic>
      <p:pic>
        <p:nvPicPr>
          <p:cNvPr id="13" name="Picture 12">
            <a:extLst>
              <a:ext uri="{FF2B5EF4-FFF2-40B4-BE49-F238E27FC236}">
                <a16:creationId xmlns:a16="http://schemas.microsoft.com/office/drawing/2014/main" id="{D53C63E2-4605-5544-8053-CF9F8BC49BFA}"/>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47722" t="45383" b="18193"/>
          <a:stretch/>
        </p:blipFill>
        <p:spPr>
          <a:xfrm>
            <a:off x="1" y="0"/>
            <a:ext cx="4050004" cy="3429000"/>
          </a:xfrm>
          <a:prstGeom prst="rect">
            <a:avLst/>
          </a:prstGeom>
        </p:spPr>
      </p:pic>
      <p:pic>
        <p:nvPicPr>
          <p:cNvPr id="16" name="Picture 15">
            <a:extLst>
              <a:ext uri="{FF2B5EF4-FFF2-40B4-BE49-F238E27FC236}">
                <a16:creationId xmlns:a16="http://schemas.microsoft.com/office/drawing/2014/main" id="{9FBDCE84-D3D9-3641-8343-D96A0496404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999990" y="620689"/>
            <a:ext cx="4861105" cy="689579"/>
          </a:xfrm>
          <a:prstGeom prst="rect">
            <a:avLst/>
          </a:prstGeom>
        </p:spPr>
      </p:pic>
      <p:sp>
        <p:nvSpPr>
          <p:cNvPr id="2" name="Title 1"/>
          <p:cNvSpPr>
            <a:spLocks noGrp="1"/>
          </p:cNvSpPr>
          <p:nvPr>
            <p:ph type="ctrTitle"/>
          </p:nvPr>
        </p:nvSpPr>
        <p:spPr>
          <a:xfrm>
            <a:off x="7248129" y="1427930"/>
            <a:ext cx="4320480" cy="1163949"/>
          </a:xfrm>
        </p:spPr>
        <p:txBody>
          <a:bodyPr anchor="b"/>
          <a:lstStyle>
            <a:lvl1pPr>
              <a:defRPr sz="2000">
                <a:solidFill>
                  <a:srgbClr val="A6B62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7248129" y="2676797"/>
            <a:ext cx="4320481" cy="2500312"/>
          </a:xfrm>
        </p:spPr>
        <p:txBody>
          <a:bodyPr/>
          <a:lstStyle>
            <a:lvl1pPr marL="0" indent="0" algn="l">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679992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CD63A3-5952-0F4F-A08C-AD870E9F42A6}"/>
              </a:ext>
            </a:extLst>
          </p:cNvPr>
          <p:cNvPicPr>
            <a:picLocks noChangeAspect="1"/>
          </p:cNvPicPr>
          <p:nvPr userDrawn="1"/>
        </p:nvPicPr>
        <p:blipFill rotWithShape="1">
          <a:blip r:embed="rId2"/>
          <a:srcRect/>
          <a:stretch/>
        </p:blipFill>
        <p:spPr>
          <a:xfrm>
            <a:off x="7768462" y="1484784"/>
            <a:ext cx="239245" cy="720081"/>
          </a:xfrm>
          <a:prstGeom prst="rect">
            <a:avLst/>
          </a:prstGeom>
        </p:spPr>
      </p:pic>
      <p:pic>
        <p:nvPicPr>
          <p:cNvPr id="5" name="Picture 4" descr="A picture containing indoor, pot, table, food&#10;&#10;Description automatically generated">
            <a:extLst>
              <a:ext uri="{FF2B5EF4-FFF2-40B4-BE49-F238E27FC236}">
                <a16:creationId xmlns:a16="http://schemas.microsoft.com/office/drawing/2014/main" id="{76CE363F-EF1D-1C43-A8AA-7380A0A0A4B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4160" y="-22656"/>
            <a:ext cx="7802621" cy="6880656"/>
          </a:xfrm>
          <a:prstGeom prst="rect">
            <a:avLst/>
          </a:prstGeom>
        </p:spPr>
      </p:pic>
      <p:pic>
        <p:nvPicPr>
          <p:cNvPr id="7" name="Picture 6">
            <a:extLst>
              <a:ext uri="{FF2B5EF4-FFF2-40B4-BE49-F238E27FC236}">
                <a16:creationId xmlns:a16="http://schemas.microsoft.com/office/drawing/2014/main" id="{AA07BE7F-2322-6A49-A2F3-3B5628987857}"/>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85700" b="64077"/>
          <a:stretch/>
        </p:blipFill>
        <p:spPr>
          <a:xfrm>
            <a:off x="-34159" y="-22656"/>
            <a:ext cx="1107833" cy="3381873"/>
          </a:xfrm>
          <a:prstGeom prst="rect">
            <a:avLst/>
          </a:prstGeom>
        </p:spPr>
      </p:pic>
      <p:pic>
        <p:nvPicPr>
          <p:cNvPr id="8" name="Picture 7">
            <a:extLst>
              <a:ext uri="{FF2B5EF4-FFF2-40B4-BE49-F238E27FC236}">
                <a16:creationId xmlns:a16="http://schemas.microsoft.com/office/drawing/2014/main" id="{2914BC59-B39A-524E-A4B8-51F83B1F5F94}"/>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69204" b="45219"/>
          <a:stretch/>
        </p:blipFill>
        <p:spPr>
          <a:xfrm>
            <a:off x="-34160" y="1700808"/>
            <a:ext cx="2385744" cy="5157193"/>
          </a:xfrm>
          <a:prstGeom prst="rect">
            <a:avLst/>
          </a:prstGeom>
        </p:spPr>
      </p:pic>
      <p:sp>
        <p:nvSpPr>
          <p:cNvPr id="2" name="Title 1"/>
          <p:cNvSpPr>
            <a:spLocks noGrp="1"/>
          </p:cNvSpPr>
          <p:nvPr>
            <p:ph type="title"/>
          </p:nvPr>
        </p:nvSpPr>
        <p:spPr>
          <a:xfrm>
            <a:off x="8166004" y="145464"/>
            <a:ext cx="3791477" cy="1894957"/>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166115" y="2420888"/>
            <a:ext cx="3791367" cy="3919210"/>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28CACD9C-54BC-334A-89EB-4529364B198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96510" t="11239" b="80115"/>
          <a:stretch/>
        </p:blipFill>
        <p:spPr>
          <a:xfrm>
            <a:off x="7768462" y="1460550"/>
            <a:ext cx="239245" cy="720081"/>
          </a:xfrm>
          <a:prstGeom prst="rect">
            <a:avLst/>
          </a:prstGeom>
        </p:spPr>
      </p:pic>
    </p:spTree>
    <p:extLst>
      <p:ext uri="{BB962C8B-B14F-4D97-AF65-F5344CB8AC3E}">
        <p14:creationId xmlns:p14="http://schemas.microsoft.com/office/powerpoint/2010/main" val="2202737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mp; Image 01">
    <p:spTree>
      <p:nvGrpSpPr>
        <p:cNvPr id="1" name=""/>
        <p:cNvGrpSpPr/>
        <p:nvPr/>
      </p:nvGrpSpPr>
      <p:grpSpPr>
        <a:xfrm>
          <a:off x="0" y="0"/>
          <a:ext cx="0" cy="0"/>
          <a:chOff x="0" y="0"/>
          <a:chExt cx="0" cy="0"/>
        </a:xfrm>
      </p:grpSpPr>
      <p:pic>
        <p:nvPicPr>
          <p:cNvPr id="9" name="Picture 8" descr="A person sitting at a table using a computer&#10;&#10;Description automatically generated">
            <a:extLst>
              <a:ext uri="{FF2B5EF4-FFF2-40B4-BE49-F238E27FC236}">
                <a16:creationId xmlns:a16="http://schemas.microsoft.com/office/drawing/2014/main" id="{FBE163FB-8929-D94F-BB62-0A440330D3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56036" y="0"/>
            <a:ext cx="7035965" cy="6858000"/>
          </a:xfrm>
          <a:prstGeom prst="rect">
            <a:avLst/>
          </a:prstGeom>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94562" t="7780" b="77522"/>
          <a:stretch/>
        </p:blipFill>
        <p:spPr>
          <a:xfrm>
            <a:off x="1" y="548681"/>
            <a:ext cx="372759" cy="1224135"/>
          </a:xfrm>
          <a:prstGeom prst="rect">
            <a:avLst/>
          </a:prstGeom>
        </p:spPr>
      </p:pic>
    </p:spTree>
    <p:extLst>
      <p:ext uri="{BB962C8B-B14F-4D97-AF65-F5344CB8AC3E}">
        <p14:creationId xmlns:p14="http://schemas.microsoft.com/office/powerpoint/2010/main" val="368604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amp; Image 01">
    <p:spTree>
      <p:nvGrpSpPr>
        <p:cNvPr id="1" name=""/>
        <p:cNvGrpSpPr/>
        <p:nvPr/>
      </p:nvGrpSpPr>
      <p:grpSpPr>
        <a:xfrm>
          <a:off x="0" y="0"/>
          <a:ext cx="0" cy="0"/>
          <a:chOff x="0" y="0"/>
          <a:chExt cx="0" cy="0"/>
        </a:xfrm>
      </p:grpSpPr>
      <p:pic>
        <p:nvPicPr>
          <p:cNvPr id="8" name="Picture 2" descr="C:\Users\FrancescaM\Downloads\rawpixel-760028-unsplash.jpg">
            <a:extLst>
              <a:ext uri="{FF2B5EF4-FFF2-40B4-BE49-F238E27FC236}">
                <a16:creationId xmlns:a16="http://schemas.microsoft.com/office/drawing/2014/main" id="{B5115141-7AEE-47D2-B7E8-7F36D5A77C9B}"/>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3" r="33033"/>
          <a:stretch/>
        </p:blipFill>
        <p:spPr bwMode="auto">
          <a:xfrm>
            <a:off x="5135893" y="-27384"/>
            <a:ext cx="7056107" cy="68853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94562" t="7780" b="77522"/>
          <a:stretch/>
        </p:blipFill>
        <p:spPr>
          <a:xfrm>
            <a:off x="1" y="548681"/>
            <a:ext cx="372759" cy="1224135"/>
          </a:xfrm>
          <a:prstGeom prst="rect">
            <a:avLst/>
          </a:prstGeom>
        </p:spPr>
      </p:pic>
    </p:spTree>
    <p:extLst>
      <p:ext uri="{BB962C8B-B14F-4D97-AF65-F5344CB8AC3E}">
        <p14:creationId xmlns:p14="http://schemas.microsoft.com/office/powerpoint/2010/main" val="2430138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1" y="548682"/>
            <a:ext cx="372759" cy="1224135"/>
          </a:xfrm>
          <a:prstGeom prst="rect">
            <a:avLst/>
          </a:prstGeom>
        </p:spPr>
      </p:pic>
      <p:sp>
        <p:nvSpPr>
          <p:cNvPr id="2" name="Title 1"/>
          <p:cNvSpPr>
            <a:spLocks noGrp="1"/>
          </p:cNvSpPr>
          <p:nvPr>
            <p:ph type="title"/>
          </p:nvPr>
        </p:nvSpPr>
        <p:spPr>
          <a:xfrm>
            <a:off x="431370" y="0"/>
            <a:ext cx="9525124"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9525123"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499E3A01-714D-6448-BFE5-41A66C9E1B76}"/>
              </a:ext>
            </a:extLst>
          </p:cNvPr>
          <p:cNvPicPr>
            <a:picLocks noChangeAspect="1"/>
          </p:cNvPicPr>
          <p:nvPr userDrawn="1"/>
        </p:nvPicPr>
        <p:blipFill rotWithShape="1">
          <a:blip r:embed="rId3" cstate="screen">
            <a:alphaModFix amt="31000"/>
            <a:extLst>
              <a:ext uri="{28A0092B-C50C-407E-A947-70E740481C1C}">
                <a14:useLocalDpi xmlns:a14="http://schemas.microsoft.com/office/drawing/2010/main"/>
              </a:ext>
            </a:extLst>
          </a:blip>
          <a:srcRect t="79437" r="67385"/>
          <a:stretch/>
        </p:blipFill>
        <p:spPr>
          <a:xfrm>
            <a:off x="9956496" y="0"/>
            <a:ext cx="2235505" cy="1712682"/>
          </a:xfrm>
          <a:prstGeom prst="rect">
            <a:avLst/>
          </a:prstGeom>
        </p:spPr>
      </p:pic>
      <p:pic>
        <p:nvPicPr>
          <p:cNvPr id="6" name="Picture 5">
            <a:extLst>
              <a:ext uri="{FF2B5EF4-FFF2-40B4-BE49-F238E27FC236}">
                <a16:creationId xmlns:a16="http://schemas.microsoft.com/office/drawing/2014/main" id="{99F91D86-43C8-2C40-92D9-FE9ED9E09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4562" t="7780" b="77522"/>
          <a:stretch/>
        </p:blipFill>
        <p:spPr>
          <a:xfrm>
            <a:off x="1" y="548681"/>
            <a:ext cx="372759" cy="1224135"/>
          </a:xfrm>
          <a:prstGeom prst="rect">
            <a:avLst/>
          </a:prstGeom>
        </p:spPr>
      </p:pic>
    </p:spTree>
    <p:extLst>
      <p:ext uri="{BB962C8B-B14F-4D97-AF65-F5344CB8AC3E}">
        <p14:creationId xmlns:p14="http://schemas.microsoft.com/office/powerpoint/2010/main" val="3110750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ernative">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A9900D-3568-B04A-B0FE-92F7879CFDF2}"/>
              </a:ext>
            </a:extLst>
          </p:cNvPr>
          <p:cNvSpPr/>
          <p:nvPr userDrawn="1"/>
        </p:nvSpPr>
        <p:spPr bwMode="auto">
          <a:xfrm>
            <a:off x="1" y="-4586"/>
            <a:ext cx="12196687" cy="6862585"/>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2" name="Picture 11">
            <a:extLst>
              <a:ext uri="{FF2B5EF4-FFF2-40B4-BE49-F238E27FC236}">
                <a16:creationId xmlns:a16="http://schemas.microsoft.com/office/drawing/2014/main" id="{5699A9BD-4122-5E4D-B96C-80A797568444}"/>
              </a:ext>
            </a:extLst>
          </p:cNvPr>
          <p:cNvPicPr>
            <a:picLocks noChangeAspect="1"/>
          </p:cNvPicPr>
          <p:nvPr userDrawn="1"/>
        </p:nvPicPr>
        <p:blipFill rotWithShape="1">
          <a:blip r:embed="rId3" cstate="screen">
            <a:alphaModFix amt="90000"/>
            <a:extLst>
              <a:ext uri="{28A0092B-C50C-407E-A947-70E740481C1C}">
                <a14:useLocalDpi xmlns:a14="http://schemas.microsoft.com/office/drawing/2010/main"/>
              </a:ext>
            </a:extLst>
          </a:blip>
          <a:srcRect t="49826" r="57287"/>
          <a:stretch/>
        </p:blipFill>
        <p:spPr>
          <a:xfrm>
            <a:off x="9993578" y="2678946"/>
            <a:ext cx="2198422" cy="4179054"/>
          </a:xfrm>
          <a:prstGeom prst="rect">
            <a:avLst/>
          </a:prstGeom>
        </p:spPr>
      </p:pic>
      <p:pic>
        <p:nvPicPr>
          <p:cNvPr id="13" name="Picture 12">
            <a:extLst>
              <a:ext uri="{FF2B5EF4-FFF2-40B4-BE49-F238E27FC236}">
                <a16:creationId xmlns:a16="http://schemas.microsoft.com/office/drawing/2014/main" id="{D53C63E2-4605-5544-8053-CF9F8BC49BFA}"/>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47722" t="45383" b="18193"/>
          <a:stretch/>
        </p:blipFill>
        <p:spPr>
          <a:xfrm>
            <a:off x="1" y="0"/>
            <a:ext cx="4050004" cy="3429000"/>
          </a:xfrm>
          <a:prstGeom prst="rect">
            <a:avLst/>
          </a:prstGeom>
        </p:spPr>
      </p:pic>
      <p:pic>
        <p:nvPicPr>
          <p:cNvPr id="16" name="Picture 15">
            <a:extLst>
              <a:ext uri="{FF2B5EF4-FFF2-40B4-BE49-F238E27FC236}">
                <a16:creationId xmlns:a16="http://schemas.microsoft.com/office/drawing/2014/main" id="{9FBDCE84-D3D9-3641-8343-D96A0496404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267317" y="620689"/>
            <a:ext cx="3645107" cy="689579"/>
          </a:xfrm>
          <a:prstGeom prst="rect">
            <a:avLst/>
          </a:prstGeom>
        </p:spPr>
      </p:pic>
      <p:sp>
        <p:nvSpPr>
          <p:cNvPr id="2" name="Title 1"/>
          <p:cNvSpPr>
            <a:spLocks noGrp="1"/>
          </p:cNvSpPr>
          <p:nvPr>
            <p:ph type="ctrTitle"/>
          </p:nvPr>
        </p:nvSpPr>
        <p:spPr>
          <a:xfrm>
            <a:off x="7248129" y="1427930"/>
            <a:ext cx="4320480" cy="1163949"/>
          </a:xfrm>
        </p:spPr>
        <p:txBody>
          <a:bodyPr anchor="b"/>
          <a:lstStyle>
            <a:lvl1pPr>
              <a:defRPr sz="2000">
                <a:solidFill>
                  <a:srgbClr val="A6B62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7248129" y="2676797"/>
            <a:ext cx="4320481" cy="2500312"/>
          </a:xfrm>
        </p:spPr>
        <p:txBody>
          <a:bodyPr/>
          <a:lstStyle>
            <a:lvl1pPr marL="0" indent="0" algn="l">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1002284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1" y="548682"/>
            <a:ext cx="372759" cy="1224135"/>
          </a:xfrm>
          <a:prstGeom prst="rect">
            <a:avLst/>
          </a:prstGeom>
        </p:spPr>
      </p:pic>
      <p:sp>
        <p:nvSpPr>
          <p:cNvPr id="2" name="Title 1"/>
          <p:cNvSpPr>
            <a:spLocks noGrp="1"/>
          </p:cNvSpPr>
          <p:nvPr>
            <p:ph type="title"/>
          </p:nvPr>
        </p:nvSpPr>
        <p:spPr>
          <a:xfrm>
            <a:off x="431370" y="0"/>
            <a:ext cx="9525124"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60000"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499E3A01-714D-6448-BFE5-41A66C9E1B76}"/>
              </a:ext>
            </a:extLst>
          </p:cNvPr>
          <p:cNvPicPr>
            <a:picLocks noChangeAspect="1"/>
          </p:cNvPicPr>
          <p:nvPr userDrawn="1"/>
        </p:nvPicPr>
        <p:blipFill rotWithShape="1">
          <a:blip r:embed="rId3" cstate="screen">
            <a:alphaModFix amt="31000"/>
            <a:extLst>
              <a:ext uri="{28A0092B-C50C-407E-A947-70E740481C1C}">
                <a14:useLocalDpi xmlns:a14="http://schemas.microsoft.com/office/drawing/2010/main"/>
              </a:ext>
            </a:extLst>
          </a:blip>
          <a:srcRect t="79437" r="67385"/>
          <a:stretch/>
        </p:blipFill>
        <p:spPr>
          <a:xfrm>
            <a:off x="9956496" y="0"/>
            <a:ext cx="2235505" cy="1712682"/>
          </a:xfrm>
          <a:prstGeom prst="rect">
            <a:avLst/>
          </a:prstGeom>
        </p:spPr>
      </p:pic>
      <p:sp>
        <p:nvSpPr>
          <p:cNvPr id="8" name="Content Placeholder 2">
            <a:extLst>
              <a:ext uri="{FF2B5EF4-FFF2-40B4-BE49-F238E27FC236}">
                <a16:creationId xmlns:a16="http://schemas.microsoft.com/office/drawing/2014/main" id="{AA826110-2867-8E41-996F-7FF8A4EA5AAA}"/>
              </a:ext>
            </a:extLst>
          </p:cNvPr>
          <p:cNvSpPr>
            <a:spLocks noGrp="1"/>
          </p:cNvSpPr>
          <p:nvPr>
            <p:ph idx="10"/>
          </p:nvPr>
        </p:nvSpPr>
        <p:spPr>
          <a:xfrm>
            <a:off x="5396493" y="1772816"/>
            <a:ext cx="4560000"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1DCD028A-F7A3-2C4A-859C-49115F46E1E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4562" t="7780" b="77522"/>
          <a:stretch/>
        </p:blipFill>
        <p:spPr>
          <a:xfrm>
            <a:off x="1" y="548681"/>
            <a:ext cx="372759" cy="1224135"/>
          </a:xfrm>
          <a:prstGeom prst="rect">
            <a:avLst/>
          </a:prstGeom>
        </p:spPr>
      </p:pic>
    </p:spTree>
    <p:extLst>
      <p:ext uri="{BB962C8B-B14F-4D97-AF65-F5344CB8AC3E}">
        <p14:creationId xmlns:p14="http://schemas.microsoft.com/office/powerpoint/2010/main" val="3436353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 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1" y="548682"/>
            <a:ext cx="372759" cy="1224135"/>
          </a:xfrm>
          <a:prstGeom prst="rect">
            <a:avLst/>
          </a:prstGeom>
        </p:spPr>
      </p:pic>
      <p:sp>
        <p:nvSpPr>
          <p:cNvPr id="2" name="Title 1"/>
          <p:cNvSpPr>
            <a:spLocks noGrp="1"/>
          </p:cNvSpPr>
          <p:nvPr>
            <p:ph type="title"/>
          </p:nvPr>
        </p:nvSpPr>
        <p:spPr>
          <a:xfrm>
            <a:off x="431369" y="0"/>
            <a:ext cx="11135784" cy="1462910"/>
          </a:xfrm>
        </p:spPr>
        <p:txBody>
          <a:bodyPr anchor="b"/>
          <a:lstStyle>
            <a:lvl1pPr>
              <a:defRPr>
                <a:solidFill>
                  <a:schemeClr val="tx1"/>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2051B4AA-E633-D14C-9598-9549895837BA}"/>
              </a:ext>
            </a:extLst>
          </p:cNvPr>
          <p:cNvSpPr>
            <a:spLocks noGrp="1"/>
          </p:cNvSpPr>
          <p:nvPr>
            <p:ph type="pic" sz="quarter" idx="10"/>
          </p:nvPr>
        </p:nvSpPr>
        <p:spPr>
          <a:xfrm>
            <a:off x="431800" y="1628776"/>
            <a:ext cx="11135784" cy="4968875"/>
          </a:xfrm>
        </p:spPr>
        <p:txBody>
          <a:bodyPr/>
          <a:lstStyle/>
          <a:p>
            <a:endParaRPr lang="en-US" dirty="0"/>
          </a:p>
        </p:txBody>
      </p:sp>
      <p:pic>
        <p:nvPicPr>
          <p:cNvPr id="6" name="Picture 5">
            <a:extLst>
              <a:ext uri="{FF2B5EF4-FFF2-40B4-BE49-F238E27FC236}">
                <a16:creationId xmlns:a16="http://schemas.microsoft.com/office/drawing/2014/main" id="{1C7E08E7-50A8-7D43-AD0D-39D8B35B7E0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4562" t="7780" b="77522"/>
          <a:stretch/>
        </p:blipFill>
        <p:spPr>
          <a:xfrm>
            <a:off x="1" y="548681"/>
            <a:ext cx="372759" cy="1224135"/>
          </a:xfrm>
          <a:prstGeom prst="rect">
            <a:avLst/>
          </a:prstGeom>
        </p:spPr>
      </p:pic>
    </p:spTree>
    <p:extLst>
      <p:ext uri="{BB962C8B-B14F-4D97-AF65-F5344CB8AC3E}">
        <p14:creationId xmlns:p14="http://schemas.microsoft.com/office/powerpoint/2010/main" val="2799384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D4FE96-E977-CA42-84C2-06E606D305DA}"/>
              </a:ext>
            </a:extLst>
          </p:cNvPr>
          <p:cNvSpPr/>
          <p:nvPr userDrawn="1"/>
        </p:nvSpPr>
        <p:spPr bwMode="auto">
          <a:xfrm>
            <a:off x="0" y="-2922"/>
            <a:ext cx="12192000" cy="52322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1" name="Picture 10">
            <a:extLst>
              <a:ext uri="{FF2B5EF4-FFF2-40B4-BE49-F238E27FC236}">
                <a16:creationId xmlns:a16="http://schemas.microsoft.com/office/drawing/2014/main" id="{0229DE27-D113-8C46-AA89-F8569345342F}"/>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47237" t="45326" r="24728" b="22746"/>
          <a:stretch/>
        </p:blipFill>
        <p:spPr>
          <a:xfrm>
            <a:off x="0" y="-2922"/>
            <a:ext cx="2171933" cy="3005718"/>
          </a:xfrm>
          <a:prstGeom prst="rect">
            <a:avLst/>
          </a:prstGeom>
        </p:spPr>
      </p:pic>
      <p:pic>
        <p:nvPicPr>
          <p:cNvPr id="12" name="Picture 11">
            <a:extLst>
              <a:ext uri="{FF2B5EF4-FFF2-40B4-BE49-F238E27FC236}">
                <a16:creationId xmlns:a16="http://schemas.microsoft.com/office/drawing/2014/main" id="{A7B4A9FF-0F16-8347-A899-38793E410995}"/>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23546" t="39009" r="49088" b="29063"/>
          <a:stretch/>
        </p:blipFill>
        <p:spPr>
          <a:xfrm>
            <a:off x="10070405" y="3858126"/>
            <a:ext cx="2120107" cy="3005718"/>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64150" y="-435935"/>
            <a:ext cx="184731" cy="523220"/>
          </a:xfrm>
          <a:prstGeom prst="rect">
            <a:avLst/>
          </a:prstGeom>
          <a:noFill/>
        </p:spPr>
        <p:txBody>
          <a:bodyPr wrap="none" rtlCol="0">
            <a:spAutoFit/>
          </a:bodyPr>
          <a:lstStyle/>
          <a:p>
            <a:endParaRPr lang="en-US" sz="2800" dirty="0"/>
          </a:p>
        </p:txBody>
      </p:sp>
      <p:sp>
        <p:nvSpPr>
          <p:cNvPr id="2" name="Title 1"/>
          <p:cNvSpPr>
            <a:spLocks noGrp="1"/>
          </p:cNvSpPr>
          <p:nvPr>
            <p:ph type="title"/>
          </p:nvPr>
        </p:nvSpPr>
        <p:spPr>
          <a:xfrm>
            <a:off x="612576" y="2051514"/>
            <a:ext cx="3791477" cy="1894957"/>
          </a:xfrm>
        </p:spPr>
        <p:txBody>
          <a:bodyPr anchor="t"/>
          <a:lstStyle>
            <a:lvl1pPr algn="r">
              <a:defRPr>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344762" y="2146063"/>
            <a:ext cx="5071719" cy="38119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08472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Gre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CEF133-B4A8-DA47-951A-86536756CD7E}"/>
              </a:ext>
            </a:extLst>
          </p:cNvPr>
          <p:cNvSpPr/>
          <p:nvPr userDrawn="1"/>
        </p:nvSpPr>
        <p:spPr bwMode="auto">
          <a:xfrm>
            <a:off x="0" y="0"/>
            <a:ext cx="12184475" cy="523220"/>
          </a:xfrm>
          <a:prstGeom prst="rect">
            <a:avLst/>
          </a:prstGeom>
          <a:solidFill>
            <a:srgbClr val="A6B622">
              <a:alpha val="8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1" name="Picture 10">
            <a:extLst>
              <a:ext uri="{FF2B5EF4-FFF2-40B4-BE49-F238E27FC236}">
                <a16:creationId xmlns:a16="http://schemas.microsoft.com/office/drawing/2014/main" id="{0229DE27-D113-8C46-AA89-F8569345342F}"/>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47237" t="45326" r="24728" b="22746"/>
          <a:stretch/>
        </p:blipFill>
        <p:spPr>
          <a:xfrm>
            <a:off x="0" y="-2922"/>
            <a:ext cx="2171933" cy="3005718"/>
          </a:xfrm>
          <a:prstGeom prst="rect">
            <a:avLst/>
          </a:prstGeom>
        </p:spPr>
      </p:pic>
      <p:pic>
        <p:nvPicPr>
          <p:cNvPr id="12" name="Picture 11">
            <a:extLst>
              <a:ext uri="{FF2B5EF4-FFF2-40B4-BE49-F238E27FC236}">
                <a16:creationId xmlns:a16="http://schemas.microsoft.com/office/drawing/2014/main" id="{A7B4A9FF-0F16-8347-A899-38793E410995}"/>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23546" t="39009" r="49088" b="29063"/>
          <a:stretch/>
        </p:blipFill>
        <p:spPr>
          <a:xfrm>
            <a:off x="10070405" y="3858126"/>
            <a:ext cx="2120107" cy="3005718"/>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64150" y="-435935"/>
            <a:ext cx="184731" cy="523220"/>
          </a:xfrm>
          <a:prstGeom prst="rect">
            <a:avLst/>
          </a:prstGeom>
          <a:noFill/>
        </p:spPr>
        <p:txBody>
          <a:bodyPr wrap="none" rtlCol="0">
            <a:spAutoFit/>
          </a:bodyPr>
          <a:lstStyle/>
          <a:p>
            <a:endParaRPr lang="en-US" sz="2800" dirty="0"/>
          </a:p>
        </p:txBody>
      </p:sp>
      <p:sp>
        <p:nvSpPr>
          <p:cNvPr id="2" name="Title 1"/>
          <p:cNvSpPr>
            <a:spLocks noGrp="1"/>
          </p:cNvSpPr>
          <p:nvPr>
            <p:ph type="title"/>
          </p:nvPr>
        </p:nvSpPr>
        <p:spPr>
          <a:xfrm>
            <a:off x="1961557" y="836004"/>
            <a:ext cx="8454923" cy="1407497"/>
          </a:xfrm>
        </p:spPr>
        <p:txBody>
          <a:bodyPr anchor="b"/>
          <a:lstStyle>
            <a:lvl1pPr algn="l">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1961556" y="2702240"/>
            <a:ext cx="8454923" cy="3607081"/>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70391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library, indoor, building, scene&#10;&#10;Description automatically generated">
            <a:extLst>
              <a:ext uri="{FF2B5EF4-FFF2-40B4-BE49-F238E27FC236}">
                <a16:creationId xmlns:a16="http://schemas.microsoft.com/office/drawing/2014/main" id="{B7D86EF3-A34E-CA4E-A675-5354BF23CD4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40" y="0"/>
            <a:ext cx="12188760" cy="6858000"/>
          </a:xfrm>
          <a:prstGeom prst="rect">
            <a:avLst/>
          </a:prstGeom>
        </p:spPr>
      </p:pic>
      <p:sp>
        <p:nvSpPr>
          <p:cNvPr id="9" name="Rectangle 8">
            <a:extLst>
              <a:ext uri="{FF2B5EF4-FFF2-40B4-BE49-F238E27FC236}">
                <a16:creationId xmlns:a16="http://schemas.microsoft.com/office/drawing/2014/main" id="{B1753C85-4A73-4548-8700-4D497556E47A}"/>
              </a:ext>
            </a:extLst>
          </p:cNvPr>
          <p:cNvSpPr/>
          <p:nvPr userDrawn="1"/>
        </p:nvSpPr>
        <p:spPr bwMode="auto">
          <a:xfrm>
            <a:off x="0" y="0"/>
            <a:ext cx="12192000" cy="52322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3" name="Picture 12">
            <a:extLst>
              <a:ext uri="{FF2B5EF4-FFF2-40B4-BE49-F238E27FC236}">
                <a16:creationId xmlns:a16="http://schemas.microsoft.com/office/drawing/2014/main" id="{8009E4F9-F598-8B47-97AB-2157A4FA13EA}"/>
              </a:ext>
            </a:extLst>
          </p:cNvPr>
          <p:cNvPicPr>
            <a:picLocks noChangeAspect="1"/>
          </p:cNvPicPr>
          <p:nvPr userDrawn="1"/>
        </p:nvPicPr>
        <p:blipFill rotWithShape="1">
          <a:blip r:embed="rId3">
            <a:alphaModFix amt="25000"/>
            <a:extLst>
              <a:ext uri="{28A0092B-C50C-407E-A947-70E740481C1C}">
                <a14:useLocalDpi xmlns:a14="http://schemas.microsoft.com/office/drawing/2010/main"/>
              </a:ext>
            </a:extLst>
          </a:blip>
          <a:srcRect l="86483" b="65949"/>
          <a:stretch/>
        </p:blipFill>
        <p:spPr>
          <a:xfrm>
            <a:off x="1" y="-16514"/>
            <a:ext cx="1047140" cy="3205663"/>
          </a:xfrm>
          <a:prstGeom prst="rect">
            <a:avLst/>
          </a:prstGeom>
        </p:spPr>
      </p:pic>
      <p:pic>
        <p:nvPicPr>
          <p:cNvPr id="14" name="Picture 13">
            <a:extLst>
              <a:ext uri="{FF2B5EF4-FFF2-40B4-BE49-F238E27FC236}">
                <a16:creationId xmlns:a16="http://schemas.microsoft.com/office/drawing/2014/main" id="{28535572-D44C-C941-A563-447F36F3B976}"/>
              </a:ext>
            </a:extLst>
          </p:cNvPr>
          <p:cNvPicPr>
            <a:picLocks noChangeAspect="1"/>
          </p:cNvPicPr>
          <p:nvPr userDrawn="1"/>
        </p:nvPicPr>
        <p:blipFill rotWithShape="1">
          <a:blip r:embed="rId3" cstate="screen">
            <a:alphaModFix amt="25000"/>
            <a:extLst>
              <a:ext uri="{28A0092B-C50C-407E-A947-70E740481C1C}">
                <a14:useLocalDpi xmlns:a14="http://schemas.microsoft.com/office/drawing/2010/main"/>
              </a:ext>
            </a:extLst>
          </a:blip>
          <a:srcRect l="70194" b="45219"/>
          <a:stretch/>
        </p:blipFill>
        <p:spPr>
          <a:xfrm>
            <a:off x="15950" y="1700808"/>
            <a:ext cx="2309101" cy="5157193"/>
          </a:xfrm>
          <a:prstGeom prst="rect">
            <a:avLst/>
          </a:prstGeom>
        </p:spPr>
      </p:pic>
      <p:pic>
        <p:nvPicPr>
          <p:cNvPr id="16" name="Picture 15">
            <a:extLst>
              <a:ext uri="{FF2B5EF4-FFF2-40B4-BE49-F238E27FC236}">
                <a16:creationId xmlns:a16="http://schemas.microsoft.com/office/drawing/2014/main" id="{82C10E9D-F44A-944D-8516-B2E5FCD445AD}"/>
              </a:ext>
            </a:extLst>
          </p:cNvPr>
          <p:cNvPicPr>
            <a:picLocks noChangeAspect="1"/>
          </p:cNvPicPr>
          <p:nvPr userDrawn="1"/>
        </p:nvPicPr>
        <p:blipFill rotWithShape="1">
          <a:blip r:embed="rId4" cstate="screen">
            <a:alphaModFix amt="31000"/>
            <a:extLst>
              <a:ext uri="{28A0092B-C50C-407E-A947-70E740481C1C}">
                <a14:useLocalDpi xmlns:a14="http://schemas.microsoft.com/office/drawing/2010/main"/>
              </a:ext>
            </a:extLst>
          </a:blip>
          <a:srcRect t="61512" r="66449"/>
          <a:stretch/>
        </p:blipFill>
        <p:spPr>
          <a:xfrm>
            <a:off x="9889099" y="-16514"/>
            <a:ext cx="2299661" cy="3205663"/>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55841" y="-425178"/>
            <a:ext cx="184731" cy="523220"/>
          </a:xfrm>
          <a:prstGeom prst="rect">
            <a:avLst/>
          </a:prstGeom>
          <a:noFill/>
        </p:spPr>
        <p:txBody>
          <a:bodyPr wrap="none" rtlCol="0">
            <a:spAutoFit/>
          </a:bodyPr>
          <a:lstStyle/>
          <a:p>
            <a:endParaRPr lang="en-US" sz="2800" dirty="0"/>
          </a:p>
        </p:txBody>
      </p:sp>
      <p:sp>
        <p:nvSpPr>
          <p:cNvPr id="4" name="Title 3">
            <a:extLst>
              <a:ext uri="{FF2B5EF4-FFF2-40B4-BE49-F238E27FC236}">
                <a16:creationId xmlns:a16="http://schemas.microsoft.com/office/drawing/2014/main" id="{5EF0FD68-9676-CD46-8E50-A45C34A3D16C}"/>
              </a:ext>
            </a:extLst>
          </p:cNvPr>
          <p:cNvSpPr>
            <a:spLocks noGrp="1"/>
          </p:cNvSpPr>
          <p:nvPr>
            <p:ph type="title" hasCustomPrompt="1"/>
          </p:nvPr>
        </p:nvSpPr>
        <p:spPr>
          <a:xfrm>
            <a:off x="2502583" y="1700808"/>
            <a:ext cx="7094928" cy="1569964"/>
          </a:xfrm>
        </p:spPr>
        <p:txBody>
          <a:bodyPr anchor="b"/>
          <a:lstStyle/>
          <a:p>
            <a:r>
              <a:rPr lang="en-US" dirty="0"/>
              <a:t>CLICK TO EDIT MASTER TITLE STYLE</a:t>
            </a:r>
          </a:p>
        </p:txBody>
      </p:sp>
    </p:spTree>
    <p:extLst>
      <p:ext uri="{BB962C8B-B14F-4D97-AF65-F5344CB8AC3E}">
        <p14:creationId xmlns:p14="http://schemas.microsoft.com/office/powerpoint/2010/main" val="1196897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14" name="Picture 13" descr="A picture containing library, indoor, building, scene&#10;&#10;Description automatically generated">
            <a:extLst>
              <a:ext uri="{FF2B5EF4-FFF2-40B4-BE49-F238E27FC236}">
                <a16:creationId xmlns:a16="http://schemas.microsoft.com/office/drawing/2014/main" id="{CAEA87B9-0CA9-D441-98BF-CBAFC838A6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40" y="0"/>
            <a:ext cx="4556589" cy="6858000"/>
          </a:xfrm>
          <a:prstGeom prst="rect">
            <a:avLst/>
          </a:prstGeom>
        </p:spPr>
      </p:pic>
      <p:sp>
        <p:nvSpPr>
          <p:cNvPr id="8" name="Rectangle 7">
            <a:extLst>
              <a:ext uri="{FF2B5EF4-FFF2-40B4-BE49-F238E27FC236}">
                <a16:creationId xmlns:a16="http://schemas.microsoft.com/office/drawing/2014/main" id="{9251DB5D-59A2-064F-8D1C-E7DEDA306EF5}"/>
              </a:ext>
            </a:extLst>
          </p:cNvPr>
          <p:cNvSpPr/>
          <p:nvPr userDrawn="1"/>
        </p:nvSpPr>
        <p:spPr bwMode="auto">
          <a:xfrm>
            <a:off x="0" y="0"/>
            <a:ext cx="4559829" cy="52322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sp>
        <p:nvSpPr>
          <p:cNvPr id="2" name="Title 1"/>
          <p:cNvSpPr>
            <a:spLocks noGrp="1"/>
          </p:cNvSpPr>
          <p:nvPr>
            <p:ph type="title"/>
          </p:nvPr>
        </p:nvSpPr>
        <p:spPr>
          <a:xfrm>
            <a:off x="431371" y="897345"/>
            <a:ext cx="4065619" cy="5411975"/>
          </a:xfrm>
        </p:spPr>
        <p:txBody>
          <a:bodyPr anchor="t"/>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881031" y="980728"/>
            <a:ext cx="7071620" cy="5328591"/>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GB" dirty="0"/>
          </a:p>
        </p:txBody>
      </p:sp>
      <p:pic>
        <p:nvPicPr>
          <p:cNvPr id="7" name="Picture 6">
            <a:extLst>
              <a:ext uri="{FF2B5EF4-FFF2-40B4-BE49-F238E27FC236}">
                <a16:creationId xmlns:a16="http://schemas.microsoft.com/office/drawing/2014/main" id="{7B6E2A71-546A-F64F-9FB4-A7849E13E0B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4562" t="7780" b="77522"/>
          <a:stretch/>
        </p:blipFill>
        <p:spPr>
          <a:xfrm>
            <a:off x="1" y="548681"/>
            <a:ext cx="372759" cy="1224135"/>
          </a:xfrm>
          <a:prstGeom prst="rect">
            <a:avLst/>
          </a:prstGeom>
        </p:spPr>
      </p:pic>
    </p:spTree>
    <p:extLst>
      <p:ext uri="{BB962C8B-B14F-4D97-AF65-F5344CB8AC3E}">
        <p14:creationId xmlns:p14="http://schemas.microsoft.com/office/powerpoint/2010/main" val="2158565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Alternativ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75C611-E747-1C4F-A9AF-AD6932CC02FA}"/>
              </a:ext>
            </a:extLst>
          </p:cNvPr>
          <p:cNvSpPr/>
          <p:nvPr userDrawn="1"/>
        </p:nvSpPr>
        <p:spPr bwMode="auto">
          <a:xfrm>
            <a:off x="-13840" y="0"/>
            <a:ext cx="12205840" cy="52322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9" name="Picture 8">
            <a:extLst>
              <a:ext uri="{FF2B5EF4-FFF2-40B4-BE49-F238E27FC236}">
                <a16:creationId xmlns:a16="http://schemas.microsoft.com/office/drawing/2014/main" id="{A985AEA5-6EB7-1040-956D-527C5D18CAC9}"/>
              </a:ext>
            </a:extLst>
          </p:cNvPr>
          <p:cNvPicPr>
            <a:picLocks noChangeAspect="1"/>
          </p:cNvPicPr>
          <p:nvPr userDrawn="1"/>
        </p:nvPicPr>
        <p:blipFill rotWithShape="1">
          <a:blip r:embed="rId3" cstate="screen">
            <a:alphaModFix amt="90000"/>
            <a:extLst>
              <a:ext uri="{28A0092B-C50C-407E-A947-70E740481C1C}">
                <a14:useLocalDpi xmlns:a14="http://schemas.microsoft.com/office/drawing/2010/main"/>
              </a:ext>
            </a:extLst>
          </a:blip>
          <a:srcRect t="48457" r="57287"/>
          <a:stretch/>
        </p:blipFill>
        <p:spPr>
          <a:xfrm>
            <a:off x="9264352" y="2616222"/>
            <a:ext cx="2927648" cy="4293096"/>
          </a:xfrm>
          <a:prstGeom prst="rect">
            <a:avLst/>
          </a:prstGeom>
        </p:spPr>
      </p:pic>
      <p:pic>
        <p:nvPicPr>
          <p:cNvPr id="10" name="Picture 9">
            <a:extLst>
              <a:ext uri="{FF2B5EF4-FFF2-40B4-BE49-F238E27FC236}">
                <a16:creationId xmlns:a16="http://schemas.microsoft.com/office/drawing/2014/main" id="{543EC967-0CFD-FB45-81CF-8848A4E4B643}"/>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48282" t="45419" r="26143" b="23511"/>
          <a:stretch/>
        </p:blipFill>
        <p:spPr>
          <a:xfrm>
            <a:off x="-13841" y="1"/>
            <a:ext cx="1981383" cy="2924943"/>
          </a:xfrm>
          <a:prstGeom prst="rect">
            <a:avLst/>
          </a:prstGeom>
        </p:spPr>
      </p:pic>
      <p:pic>
        <p:nvPicPr>
          <p:cNvPr id="15" name="Picture 14">
            <a:extLst>
              <a:ext uri="{FF2B5EF4-FFF2-40B4-BE49-F238E27FC236}">
                <a16:creationId xmlns:a16="http://schemas.microsoft.com/office/drawing/2014/main" id="{E578A633-43F3-F641-95D2-04E102728F1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84033" y="620689"/>
            <a:ext cx="4861105" cy="689579"/>
          </a:xfrm>
          <a:prstGeom prst="rect">
            <a:avLst/>
          </a:prstGeom>
        </p:spPr>
      </p:pic>
      <p:sp>
        <p:nvSpPr>
          <p:cNvPr id="2" name="Title 1"/>
          <p:cNvSpPr>
            <a:spLocks noGrp="1"/>
          </p:cNvSpPr>
          <p:nvPr>
            <p:ph type="ctrTitle"/>
          </p:nvPr>
        </p:nvSpPr>
        <p:spPr>
          <a:xfrm>
            <a:off x="527381" y="3933057"/>
            <a:ext cx="8880987" cy="2592288"/>
          </a:xfrm>
        </p:spPr>
        <p:txBody>
          <a:bodyPr anchor="b"/>
          <a:lstStyle>
            <a:lvl1pPr>
              <a:defRPr sz="6000" b="0">
                <a:solidFill>
                  <a:schemeClr val="bg1">
                    <a:alpha val="50000"/>
                  </a:schemeClr>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355815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group of people sitting at a table using a computer&#10;&#10;Description automatically generated">
            <a:extLst>
              <a:ext uri="{FF2B5EF4-FFF2-40B4-BE49-F238E27FC236}">
                <a16:creationId xmlns:a16="http://schemas.microsoft.com/office/drawing/2014/main" id="{4711F4AE-E452-C64C-9CB8-1271B37BF2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958" b="21487"/>
          <a:stretch/>
        </p:blipFill>
        <p:spPr>
          <a:xfrm>
            <a:off x="0" y="2781300"/>
            <a:ext cx="12192000" cy="4076700"/>
          </a:xfrm>
          <a:prstGeom prst="rect">
            <a:avLst/>
          </a:prstGeom>
        </p:spPr>
      </p:pic>
      <p:pic>
        <p:nvPicPr>
          <p:cNvPr id="5" name="Picture 4" descr="IIA Logo">
            <a:extLst>
              <a:ext uri="{FF2B5EF4-FFF2-40B4-BE49-F238E27FC236}">
                <a16:creationId xmlns:a16="http://schemas.microsoft.com/office/drawing/2014/main" id="{B89FF1A1-F6A6-D740-AC8B-2F0A416BC1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43914" y="610297"/>
            <a:ext cx="3628367" cy="689579"/>
          </a:xfrm>
          <a:prstGeom prst="rect">
            <a:avLst/>
          </a:prstGeom>
        </p:spPr>
      </p:pic>
      <p:pic>
        <p:nvPicPr>
          <p:cNvPr id="8" name="Picture 7">
            <a:extLst>
              <a:ext uri="{FF2B5EF4-FFF2-40B4-BE49-F238E27FC236}">
                <a16:creationId xmlns:a16="http://schemas.microsoft.com/office/drawing/2014/main" id="{92CEF5E4-21BE-3541-911D-314A977D5C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6184" r="-882" b="66709"/>
          <a:stretch/>
        </p:blipFill>
        <p:spPr>
          <a:xfrm>
            <a:off x="1" y="-10453"/>
            <a:ext cx="756499" cy="2772863"/>
          </a:xfrm>
          <a:prstGeom prst="rect">
            <a:avLst/>
          </a:prstGeom>
        </p:spPr>
      </p:pic>
      <p:pic>
        <p:nvPicPr>
          <p:cNvPr id="9" name="Picture 8">
            <a:extLst>
              <a:ext uri="{FF2B5EF4-FFF2-40B4-BE49-F238E27FC236}">
                <a16:creationId xmlns:a16="http://schemas.microsoft.com/office/drawing/2014/main" id="{57F04F59-E1DC-0041-AB34-4E76D8A575BC}"/>
              </a:ext>
            </a:extLst>
          </p:cNvPr>
          <p:cNvPicPr>
            <a:picLocks noChangeAspect="1"/>
          </p:cNvPicPr>
          <p:nvPr userDrawn="1"/>
        </p:nvPicPr>
        <p:blipFill rotWithShape="1">
          <a:blip r:embed="rId5" cstate="screen">
            <a:alphaModFix amt="63000"/>
            <a:extLst>
              <a:ext uri="{28A0092B-C50C-407E-A947-70E740481C1C}">
                <a14:useLocalDpi xmlns:a14="http://schemas.microsoft.com/office/drawing/2010/main"/>
              </a:ext>
            </a:extLst>
          </a:blip>
          <a:srcRect t="44021" r="51781" b="5645"/>
          <a:stretch/>
        </p:blipFill>
        <p:spPr>
          <a:xfrm>
            <a:off x="9764689" y="2762410"/>
            <a:ext cx="2427313" cy="4095590"/>
          </a:xfrm>
          <a:prstGeom prst="rect">
            <a:avLst/>
          </a:prstGeom>
        </p:spPr>
      </p:pic>
      <p:sp>
        <p:nvSpPr>
          <p:cNvPr id="2" name="Title 1"/>
          <p:cNvSpPr>
            <a:spLocks noGrp="1"/>
          </p:cNvSpPr>
          <p:nvPr>
            <p:ph type="ctrTitle"/>
          </p:nvPr>
        </p:nvSpPr>
        <p:spPr>
          <a:xfrm>
            <a:off x="1234895" y="248830"/>
            <a:ext cx="5297791" cy="1163949"/>
          </a:xfrm>
        </p:spPr>
        <p:txBody>
          <a:bodyPr anchor="b"/>
          <a:lstStyle>
            <a:lvl1pPr>
              <a:defRPr sz="1500">
                <a:solidFill>
                  <a:srgbClr val="A6B62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224948" y="1468030"/>
            <a:ext cx="5307736" cy="1294383"/>
          </a:xfrm>
        </p:spPr>
        <p:txBody>
          <a:bodyPr/>
          <a:lstStyle>
            <a:lvl1pPr marL="0" indent="0" algn="l">
              <a:buNone/>
              <a:defRPr sz="135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2295850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812">
          <p15:clr>
            <a:srgbClr val="FBAE40"/>
          </p15:clr>
        </p15:guide>
        <p15:guide id="2" orient="horz" pos="175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Alternative">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A9900D-3568-B04A-B0FE-92F7879CFDF2}"/>
              </a:ext>
            </a:extLst>
          </p:cNvPr>
          <p:cNvSpPr/>
          <p:nvPr userDrawn="1"/>
        </p:nvSpPr>
        <p:spPr bwMode="auto">
          <a:xfrm>
            <a:off x="2" y="-4586"/>
            <a:ext cx="12196687" cy="6862585"/>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dirty="0">
              <a:ln>
                <a:noFill/>
              </a:ln>
              <a:solidFill>
                <a:schemeClr val="bg1"/>
              </a:solidFill>
              <a:effectLst/>
              <a:latin typeface="Arial" charset="0"/>
              <a:ea typeface="Arial" charset="0"/>
              <a:cs typeface="Arial" charset="0"/>
            </a:endParaRPr>
          </a:p>
        </p:txBody>
      </p:sp>
      <p:pic>
        <p:nvPicPr>
          <p:cNvPr id="12" name="Picture 11">
            <a:extLst>
              <a:ext uri="{FF2B5EF4-FFF2-40B4-BE49-F238E27FC236}">
                <a16:creationId xmlns:a16="http://schemas.microsoft.com/office/drawing/2014/main" id="{5699A9BD-4122-5E4D-B96C-80A797568444}"/>
              </a:ext>
            </a:extLst>
          </p:cNvPr>
          <p:cNvPicPr>
            <a:picLocks noChangeAspect="1"/>
          </p:cNvPicPr>
          <p:nvPr userDrawn="1"/>
        </p:nvPicPr>
        <p:blipFill rotWithShape="1">
          <a:blip r:embed="rId3" cstate="screen">
            <a:alphaModFix amt="90000"/>
            <a:extLst>
              <a:ext uri="{28A0092B-C50C-407E-A947-70E740481C1C}">
                <a14:useLocalDpi xmlns:a14="http://schemas.microsoft.com/office/drawing/2010/main"/>
              </a:ext>
            </a:extLst>
          </a:blip>
          <a:srcRect t="49826" r="57287"/>
          <a:stretch/>
        </p:blipFill>
        <p:spPr>
          <a:xfrm>
            <a:off x="9993578" y="2678946"/>
            <a:ext cx="2198423" cy="4179054"/>
          </a:xfrm>
          <a:prstGeom prst="rect">
            <a:avLst/>
          </a:prstGeom>
        </p:spPr>
      </p:pic>
      <p:pic>
        <p:nvPicPr>
          <p:cNvPr id="13" name="Picture 12">
            <a:extLst>
              <a:ext uri="{FF2B5EF4-FFF2-40B4-BE49-F238E27FC236}">
                <a16:creationId xmlns:a16="http://schemas.microsoft.com/office/drawing/2014/main" id="{D53C63E2-4605-5544-8053-CF9F8BC49BFA}"/>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47722" t="45383" b="18193"/>
          <a:stretch/>
        </p:blipFill>
        <p:spPr>
          <a:xfrm>
            <a:off x="2" y="0"/>
            <a:ext cx="4050004" cy="3429000"/>
          </a:xfrm>
          <a:prstGeom prst="rect">
            <a:avLst/>
          </a:prstGeom>
        </p:spPr>
      </p:pic>
      <p:pic>
        <p:nvPicPr>
          <p:cNvPr id="16" name="Picture 15">
            <a:extLst>
              <a:ext uri="{FF2B5EF4-FFF2-40B4-BE49-F238E27FC236}">
                <a16:creationId xmlns:a16="http://schemas.microsoft.com/office/drawing/2014/main" id="{9FBDCE84-D3D9-3641-8343-D96A0496404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267317" y="620691"/>
            <a:ext cx="3645107" cy="689579"/>
          </a:xfrm>
          <a:prstGeom prst="rect">
            <a:avLst/>
          </a:prstGeom>
        </p:spPr>
      </p:pic>
      <p:sp>
        <p:nvSpPr>
          <p:cNvPr id="2" name="Title 1"/>
          <p:cNvSpPr>
            <a:spLocks noGrp="1"/>
          </p:cNvSpPr>
          <p:nvPr>
            <p:ph type="ctrTitle"/>
          </p:nvPr>
        </p:nvSpPr>
        <p:spPr>
          <a:xfrm>
            <a:off x="7248129" y="1427931"/>
            <a:ext cx="4320480" cy="1163949"/>
          </a:xfrm>
        </p:spPr>
        <p:txBody>
          <a:bodyPr anchor="b"/>
          <a:lstStyle>
            <a:lvl1pPr>
              <a:defRPr sz="1500">
                <a:solidFill>
                  <a:srgbClr val="A6B62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7248130" y="2676797"/>
            <a:ext cx="4320481" cy="2500312"/>
          </a:xfrm>
        </p:spPr>
        <p:txBody>
          <a:bodyPr/>
          <a:lstStyle>
            <a:lvl1pPr marL="0" indent="0" algn="l">
              <a:buNone/>
              <a:defRPr sz="1350">
                <a:solidFill>
                  <a:schemeClr val="bg1"/>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1033491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s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CD63A3-5952-0F4F-A08C-AD870E9F42A6}"/>
              </a:ext>
            </a:extLst>
          </p:cNvPr>
          <p:cNvPicPr>
            <a:picLocks noChangeAspect="1"/>
          </p:cNvPicPr>
          <p:nvPr userDrawn="1"/>
        </p:nvPicPr>
        <p:blipFill rotWithShape="1">
          <a:blip r:embed="rId2"/>
          <a:srcRect/>
          <a:stretch/>
        </p:blipFill>
        <p:spPr>
          <a:xfrm>
            <a:off x="7768463" y="1484784"/>
            <a:ext cx="239245" cy="720081"/>
          </a:xfrm>
          <a:prstGeom prst="rect">
            <a:avLst/>
          </a:prstGeom>
        </p:spPr>
      </p:pic>
      <p:pic>
        <p:nvPicPr>
          <p:cNvPr id="5" name="Picture 4" descr="A picture containing indoor, pot, table, food&#10;&#10;Description automatically generated">
            <a:extLst>
              <a:ext uri="{FF2B5EF4-FFF2-40B4-BE49-F238E27FC236}">
                <a16:creationId xmlns:a16="http://schemas.microsoft.com/office/drawing/2014/main" id="{76CE363F-EF1D-1C43-A8AA-7380A0A0A4B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5245"/>
          <a:stretch/>
        </p:blipFill>
        <p:spPr>
          <a:xfrm>
            <a:off x="-34159" y="0"/>
            <a:ext cx="7802623" cy="6858000"/>
          </a:xfrm>
          <a:prstGeom prst="rect">
            <a:avLst/>
          </a:prstGeom>
        </p:spPr>
      </p:pic>
      <p:pic>
        <p:nvPicPr>
          <p:cNvPr id="7" name="Picture 6">
            <a:extLst>
              <a:ext uri="{FF2B5EF4-FFF2-40B4-BE49-F238E27FC236}">
                <a16:creationId xmlns:a16="http://schemas.microsoft.com/office/drawing/2014/main" id="{AA07BE7F-2322-6A49-A2F3-3B5628987857}"/>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85700" b="64077"/>
          <a:stretch/>
        </p:blipFill>
        <p:spPr>
          <a:xfrm>
            <a:off x="-34158" y="-22656"/>
            <a:ext cx="831748" cy="3381873"/>
          </a:xfrm>
          <a:prstGeom prst="rect">
            <a:avLst/>
          </a:prstGeom>
        </p:spPr>
      </p:pic>
      <p:pic>
        <p:nvPicPr>
          <p:cNvPr id="8" name="Picture 7">
            <a:extLst>
              <a:ext uri="{FF2B5EF4-FFF2-40B4-BE49-F238E27FC236}">
                <a16:creationId xmlns:a16="http://schemas.microsoft.com/office/drawing/2014/main" id="{2914BC59-B39A-524E-A4B8-51F83B1F5F94}"/>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69204" b="45219"/>
          <a:stretch/>
        </p:blipFill>
        <p:spPr>
          <a:xfrm>
            <a:off x="-34159" y="1700810"/>
            <a:ext cx="1791221" cy="5157193"/>
          </a:xfrm>
          <a:prstGeom prst="rect">
            <a:avLst/>
          </a:prstGeom>
        </p:spPr>
      </p:pic>
      <p:sp>
        <p:nvSpPr>
          <p:cNvPr id="2" name="Title 1"/>
          <p:cNvSpPr>
            <a:spLocks noGrp="1"/>
          </p:cNvSpPr>
          <p:nvPr>
            <p:ph type="title"/>
          </p:nvPr>
        </p:nvSpPr>
        <p:spPr>
          <a:xfrm>
            <a:off x="8166004" y="145466"/>
            <a:ext cx="3791477" cy="1894957"/>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166117" y="2420888"/>
            <a:ext cx="3791367" cy="3919210"/>
          </a:xfrm>
        </p:spPr>
        <p:txBody>
          <a:bodyPr/>
          <a:lstStyle>
            <a:lvl1pPr>
              <a:defRPr sz="1200"/>
            </a:lvl1pPr>
            <a:lvl2pPr>
              <a:defRPr sz="1050"/>
            </a:lvl2pPr>
            <a:lvl3pPr>
              <a:defRPr sz="900"/>
            </a:lvl3pPr>
            <a:lvl4pPr>
              <a:defRPr sz="825"/>
            </a:lvl4pPr>
            <a:lvl5pPr>
              <a:defRPr sz="78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28CACD9C-54BC-334A-89EB-4529364B198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96510" t="11239" b="80115"/>
          <a:stretch/>
        </p:blipFill>
        <p:spPr>
          <a:xfrm>
            <a:off x="7768463" y="1460550"/>
            <a:ext cx="179631" cy="720081"/>
          </a:xfrm>
          <a:prstGeom prst="rect">
            <a:avLst/>
          </a:prstGeom>
        </p:spPr>
      </p:pic>
    </p:spTree>
    <p:extLst>
      <p:ext uri="{BB962C8B-B14F-4D97-AF65-F5344CB8AC3E}">
        <p14:creationId xmlns:p14="http://schemas.microsoft.com/office/powerpoint/2010/main" val="3900904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CD63A3-5952-0F4F-A08C-AD870E9F42A6}"/>
              </a:ext>
            </a:extLst>
          </p:cNvPr>
          <p:cNvPicPr>
            <a:picLocks noChangeAspect="1"/>
          </p:cNvPicPr>
          <p:nvPr userDrawn="1"/>
        </p:nvPicPr>
        <p:blipFill rotWithShape="1">
          <a:blip r:embed="rId2"/>
          <a:srcRect/>
          <a:stretch/>
        </p:blipFill>
        <p:spPr>
          <a:xfrm>
            <a:off x="7768462" y="1484784"/>
            <a:ext cx="239245" cy="720081"/>
          </a:xfrm>
          <a:prstGeom prst="rect">
            <a:avLst/>
          </a:prstGeom>
        </p:spPr>
      </p:pic>
      <p:pic>
        <p:nvPicPr>
          <p:cNvPr id="5" name="Picture 4" descr="A picture containing indoor, pot, table, food&#10;&#10;Description automatically generated">
            <a:extLst>
              <a:ext uri="{FF2B5EF4-FFF2-40B4-BE49-F238E27FC236}">
                <a16:creationId xmlns:a16="http://schemas.microsoft.com/office/drawing/2014/main" id="{76CE363F-EF1D-1C43-A8AA-7380A0A0A4B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5245"/>
          <a:stretch/>
        </p:blipFill>
        <p:spPr>
          <a:xfrm>
            <a:off x="-34160" y="0"/>
            <a:ext cx="7802622" cy="6858000"/>
          </a:xfrm>
          <a:prstGeom prst="rect">
            <a:avLst/>
          </a:prstGeom>
        </p:spPr>
      </p:pic>
      <p:pic>
        <p:nvPicPr>
          <p:cNvPr id="7" name="Picture 6">
            <a:extLst>
              <a:ext uri="{FF2B5EF4-FFF2-40B4-BE49-F238E27FC236}">
                <a16:creationId xmlns:a16="http://schemas.microsoft.com/office/drawing/2014/main" id="{AA07BE7F-2322-6A49-A2F3-3B5628987857}"/>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85700" b="64077"/>
          <a:stretch/>
        </p:blipFill>
        <p:spPr>
          <a:xfrm>
            <a:off x="-34159" y="-22656"/>
            <a:ext cx="831748" cy="3381873"/>
          </a:xfrm>
          <a:prstGeom prst="rect">
            <a:avLst/>
          </a:prstGeom>
        </p:spPr>
      </p:pic>
      <p:pic>
        <p:nvPicPr>
          <p:cNvPr id="8" name="Picture 7">
            <a:extLst>
              <a:ext uri="{FF2B5EF4-FFF2-40B4-BE49-F238E27FC236}">
                <a16:creationId xmlns:a16="http://schemas.microsoft.com/office/drawing/2014/main" id="{2914BC59-B39A-524E-A4B8-51F83B1F5F94}"/>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69204" b="45219"/>
          <a:stretch/>
        </p:blipFill>
        <p:spPr>
          <a:xfrm>
            <a:off x="-34159" y="1700808"/>
            <a:ext cx="1791221" cy="5157193"/>
          </a:xfrm>
          <a:prstGeom prst="rect">
            <a:avLst/>
          </a:prstGeom>
        </p:spPr>
      </p:pic>
      <p:sp>
        <p:nvSpPr>
          <p:cNvPr id="2" name="Title 1"/>
          <p:cNvSpPr>
            <a:spLocks noGrp="1"/>
          </p:cNvSpPr>
          <p:nvPr>
            <p:ph type="title"/>
          </p:nvPr>
        </p:nvSpPr>
        <p:spPr>
          <a:xfrm>
            <a:off x="8166004" y="145464"/>
            <a:ext cx="3791477" cy="1894957"/>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166115" y="2420888"/>
            <a:ext cx="3791367" cy="3919210"/>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28CACD9C-54BC-334A-89EB-4529364B198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96510" t="11239" b="80115"/>
          <a:stretch/>
        </p:blipFill>
        <p:spPr>
          <a:xfrm>
            <a:off x="7768462" y="1460550"/>
            <a:ext cx="179631" cy="720081"/>
          </a:xfrm>
          <a:prstGeom prst="rect">
            <a:avLst/>
          </a:prstGeom>
        </p:spPr>
      </p:pic>
    </p:spTree>
    <p:extLst>
      <p:ext uri="{BB962C8B-B14F-4D97-AF65-F5344CB8AC3E}">
        <p14:creationId xmlns:p14="http://schemas.microsoft.com/office/powerpoint/2010/main" val="941669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mp; Image 01">
    <p:spTree>
      <p:nvGrpSpPr>
        <p:cNvPr id="1" name=""/>
        <p:cNvGrpSpPr/>
        <p:nvPr/>
      </p:nvGrpSpPr>
      <p:grpSpPr>
        <a:xfrm>
          <a:off x="0" y="0"/>
          <a:ext cx="0" cy="0"/>
          <a:chOff x="0" y="0"/>
          <a:chExt cx="0" cy="0"/>
        </a:xfrm>
      </p:grpSpPr>
      <p:pic>
        <p:nvPicPr>
          <p:cNvPr id="9" name="Picture 8" descr="A person sitting at a table using a computer&#10;&#10;Description automatically generated">
            <a:extLst>
              <a:ext uri="{FF2B5EF4-FFF2-40B4-BE49-F238E27FC236}">
                <a16:creationId xmlns:a16="http://schemas.microsoft.com/office/drawing/2014/main" id="{FBE163FB-8929-D94F-BB62-0A440330D3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176" b="14034"/>
          <a:stretch/>
        </p:blipFill>
        <p:spPr>
          <a:xfrm>
            <a:off x="5303913" y="0"/>
            <a:ext cx="6888088" cy="6858000"/>
          </a:xfrm>
          <a:prstGeom prst="rect">
            <a:avLst/>
          </a:prstGeom>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2" y="548684"/>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3" y="2996954"/>
            <a:ext cx="2777529" cy="3861049"/>
          </a:xfrm>
          <a:prstGeom prst="rect">
            <a:avLst/>
          </a:prstGeom>
        </p:spPr>
      </p:pic>
      <p:sp>
        <p:nvSpPr>
          <p:cNvPr id="2" name="Title 1"/>
          <p:cNvSpPr>
            <a:spLocks noGrp="1"/>
          </p:cNvSpPr>
          <p:nvPr>
            <p:ph type="title"/>
          </p:nvPr>
        </p:nvSpPr>
        <p:spPr>
          <a:xfrm>
            <a:off x="431372"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2" y="1772816"/>
            <a:ext cx="4512501" cy="4824536"/>
          </a:xfrm>
        </p:spPr>
        <p:txBody>
          <a:bodyPr/>
          <a:lstStyle>
            <a:lvl1pPr>
              <a:defRPr sz="1200"/>
            </a:lvl1pPr>
            <a:lvl2pPr>
              <a:defRPr sz="1050"/>
            </a:lvl2pPr>
            <a:lvl3pPr>
              <a:defRPr sz="900"/>
            </a:lvl3pPr>
            <a:lvl4pPr>
              <a:defRPr sz="825"/>
            </a:lvl4pPr>
            <a:lvl5pPr>
              <a:defRPr sz="78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94562" t="7780" b="77522"/>
          <a:stretch/>
        </p:blipFill>
        <p:spPr>
          <a:xfrm>
            <a:off x="2" y="548683"/>
            <a:ext cx="279892" cy="1224135"/>
          </a:xfrm>
          <a:prstGeom prst="rect">
            <a:avLst/>
          </a:prstGeom>
        </p:spPr>
      </p:pic>
    </p:spTree>
    <p:extLst>
      <p:ext uri="{BB962C8B-B14F-4D97-AF65-F5344CB8AC3E}">
        <p14:creationId xmlns:p14="http://schemas.microsoft.com/office/powerpoint/2010/main" val="1804374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amp; Image 01">
    <p:spTree>
      <p:nvGrpSpPr>
        <p:cNvPr id="1" name=""/>
        <p:cNvGrpSpPr/>
        <p:nvPr/>
      </p:nvGrpSpPr>
      <p:grpSpPr>
        <a:xfrm>
          <a:off x="0" y="0"/>
          <a:ext cx="0" cy="0"/>
          <a:chOff x="0" y="0"/>
          <a:chExt cx="0" cy="0"/>
        </a:xfrm>
      </p:grpSpPr>
      <p:pic>
        <p:nvPicPr>
          <p:cNvPr id="12" name="Picture 2" descr="C:\Users\FrancescaM\Downloads\rawpixel-760028-unsplash.jpg">
            <a:extLst>
              <a:ext uri="{FF2B5EF4-FFF2-40B4-BE49-F238E27FC236}">
                <a16:creationId xmlns:a16="http://schemas.microsoft.com/office/drawing/2014/main" id="{705D8B0D-5485-47C8-B505-7A248B4B74D4}"/>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3" r="13031"/>
          <a:stretch/>
        </p:blipFill>
        <p:spPr bwMode="auto">
          <a:xfrm>
            <a:off x="5303913" y="-27384"/>
            <a:ext cx="6888087" cy="68853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2" y="548684"/>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3" y="2996954"/>
            <a:ext cx="2777529" cy="3861049"/>
          </a:xfrm>
          <a:prstGeom prst="rect">
            <a:avLst/>
          </a:prstGeom>
        </p:spPr>
      </p:pic>
      <p:sp>
        <p:nvSpPr>
          <p:cNvPr id="2" name="Title 1"/>
          <p:cNvSpPr>
            <a:spLocks noGrp="1"/>
          </p:cNvSpPr>
          <p:nvPr>
            <p:ph type="title"/>
          </p:nvPr>
        </p:nvSpPr>
        <p:spPr>
          <a:xfrm>
            <a:off x="431372"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2" y="1772816"/>
            <a:ext cx="4512501" cy="4824536"/>
          </a:xfrm>
        </p:spPr>
        <p:txBody>
          <a:bodyPr/>
          <a:lstStyle>
            <a:lvl1pPr>
              <a:defRPr sz="1200"/>
            </a:lvl1pPr>
            <a:lvl2pPr>
              <a:defRPr sz="1050"/>
            </a:lvl2pPr>
            <a:lvl3pPr>
              <a:defRPr sz="900"/>
            </a:lvl3pPr>
            <a:lvl4pPr>
              <a:defRPr sz="825"/>
            </a:lvl4pPr>
            <a:lvl5pPr>
              <a:defRPr sz="78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94562" t="7780" b="77522"/>
          <a:stretch/>
        </p:blipFill>
        <p:spPr>
          <a:xfrm>
            <a:off x="2" y="548683"/>
            <a:ext cx="279892" cy="1224135"/>
          </a:xfrm>
          <a:prstGeom prst="rect">
            <a:avLst/>
          </a:prstGeom>
        </p:spPr>
      </p:pic>
    </p:spTree>
    <p:extLst>
      <p:ext uri="{BB962C8B-B14F-4D97-AF65-F5344CB8AC3E}">
        <p14:creationId xmlns:p14="http://schemas.microsoft.com/office/powerpoint/2010/main" val="7121763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2" y="548684"/>
            <a:ext cx="372759" cy="1224135"/>
          </a:xfrm>
          <a:prstGeom prst="rect">
            <a:avLst/>
          </a:prstGeom>
        </p:spPr>
      </p:pic>
      <p:sp>
        <p:nvSpPr>
          <p:cNvPr id="2" name="Title 1"/>
          <p:cNvSpPr>
            <a:spLocks noGrp="1"/>
          </p:cNvSpPr>
          <p:nvPr>
            <p:ph type="title"/>
          </p:nvPr>
        </p:nvSpPr>
        <p:spPr>
          <a:xfrm>
            <a:off x="431371" y="0"/>
            <a:ext cx="10008000"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10008000" cy="4824536"/>
          </a:xfrm>
        </p:spPr>
        <p:txBody>
          <a:bodyPr/>
          <a:lstStyle>
            <a:lvl1pPr>
              <a:defRPr sz="1200"/>
            </a:lvl1pPr>
            <a:lvl2pPr>
              <a:defRPr sz="1050"/>
            </a:lvl2pPr>
            <a:lvl3pPr>
              <a:defRPr sz="900"/>
            </a:lvl3pPr>
            <a:lvl4pPr>
              <a:defRPr sz="825"/>
            </a:lvl4pPr>
            <a:lvl5pPr>
              <a:defRPr sz="78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499E3A01-714D-6448-BFE5-41A66C9E1B76}"/>
              </a:ext>
            </a:extLst>
          </p:cNvPr>
          <p:cNvPicPr>
            <a:picLocks noChangeAspect="1"/>
          </p:cNvPicPr>
          <p:nvPr userDrawn="1"/>
        </p:nvPicPr>
        <p:blipFill rotWithShape="1">
          <a:blip r:embed="rId3" cstate="screen">
            <a:alphaModFix amt="31000"/>
            <a:extLst>
              <a:ext uri="{28A0092B-C50C-407E-A947-70E740481C1C}">
                <a14:useLocalDpi xmlns:a14="http://schemas.microsoft.com/office/drawing/2010/main"/>
              </a:ext>
            </a:extLst>
          </a:blip>
          <a:srcRect t="79437" r="67385"/>
          <a:stretch/>
        </p:blipFill>
        <p:spPr>
          <a:xfrm>
            <a:off x="10513321" y="0"/>
            <a:ext cx="1678681" cy="1712682"/>
          </a:xfrm>
          <a:prstGeom prst="rect">
            <a:avLst/>
          </a:prstGeom>
        </p:spPr>
      </p:pic>
      <p:pic>
        <p:nvPicPr>
          <p:cNvPr id="6" name="Picture 5">
            <a:extLst>
              <a:ext uri="{FF2B5EF4-FFF2-40B4-BE49-F238E27FC236}">
                <a16:creationId xmlns:a16="http://schemas.microsoft.com/office/drawing/2014/main" id="{99F91D86-43C8-2C40-92D9-FE9ED9E09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4562" t="7780" b="77522"/>
          <a:stretch/>
        </p:blipFill>
        <p:spPr>
          <a:xfrm>
            <a:off x="2" y="548683"/>
            <a:ext cx="279892" cy="1224135"/>
          </a:xfrm>
          <a:prstGeom prst="rect">
            <a:avLst/>
          </a:prstGeom>
        </p:spPr>
      </p:pic>
    </p:spTree>
    <p:extLst>
      <p:ext uri="{BB962C8B-B14F-4D97-AF65-F5344CB8AC3E}">
        <p14:creationId xmlns:p14="http://schemas.microsoft.com/office/powerpoint/2010/main" val="3491319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2" y="548684"/>
            <a:ext cx="372759" cy="1224135"/>
          </a:xfrm>
          <a:prstGeom prst="rect">
            <a:avLst/>
          </a:prstGeom>
        </p:spPr>
      </p:pic>
      <p:sp>
        <p:nvSpPr>
          <p:cNvPr id="2" name="Title 1"/>
          <p:cNvSpPr>
            <a:spLocks noGrp="1"/>
          </p:cNvSpPr>
          <p:nvPr>
            <p:ph type="title"/>
          </p:nvPr>
        </p:nvSpPr>
        <p:spPr>
          <a:xfrm>
            <a:off x="431371" y="0"/>
            <a:ext cx="10008000"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788000" cy="4824536"/>
          </a:xfrm>
        </p:spPr>
        <p:txBody>
          <a:bodyPr/>
          <a:lstStyle>
            <a:lvl1pPr>
              <a:defRPr sz="1200"/>
            </a:lvl1pPr>
            <a:lvl2pPr>
              <a:defRPr sz="1050"/>
            </a:lvl2pPr>
            <a:lvl3pPr>
              <a:defRPr sz="900"/>
            </a:lvl3pPr>
            <a:lvl4pPr>
              <a:defRPr sz="825"/>
            </a:lvl4pPr>
            <a:lvl5pPr>
              <a:defRPr sz="78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AA826110-2867-8E41-996F-7FF8A4EA5AAA}"/>
              </a:ext>
            </a:extLst>
          </p:cNvPr>
          <p:cNvSpPr>
            <a:spLocks noGrp="1"/>
          </p:cNvSpPr>
          <p:nvPr>
            <p:ph idx="10"/>
          </p:nvPr>
        </p:nvSpPr>
        <p:spPr>
          <a:xfrm>
            <a:off x="5651371" y="1772816"/>
            <a:ext cx="4788000" cy="4824536"/>
          </a:xfrm>
        </p:spPr>
        <p:txBody>
          <a:bodyPr/>
          <a:lstStyle>
            <a:lvl1pPr>
              <a:defRPr sz="1200"/>
            </a:lvl1pPr>
            <a:lvl2pPr>
              <a:defRPr sz="1050"/>
            </a:lvl2pPr>
            <a:lvl3pPr>
              <a:defRPr sz="900"/>
            </a:lvl3pPr>
            <a:lvl4pPr>
              <a:defRPr sz="825"/>
            </a:lvl4pPr>
            <a:lvl5pPr>
              <a:defRPr sz="78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1DCD028A-F7A3-2C4A-859C-49115F46E1E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4562" t="7780" b="77522"/>
          <a:stretch/>
        </p:blipFill>
        <p:spPr>
          <a:xfrm>
            <a:off x="2" y="548683"/>
            <a:ext cx="279892" cy="1224135"/>
          </a:xfrm>
          <a:prstGeom prst="rect">
            <a:avLst/>
          </a:prstGeom>
        </p:spPr>
      </p:pic>
      <p:pic>
        <p:nvPicPr>
          <p:cNvPr id="11" name="Picture 10">
            <a:extLst>
              <a:ext uri="{FF2B5EF4-FFF2-40B4-BE49-F238E27FC236}">
                <a16:creationId xmlns:a16="http://schemas.microsoft.com/office/drawing/2014/main" id="{BFA8A0AD-D50F-42DA-9E36-CC32C6509A7D}"/>
              </a:ext>
            </a:extLst>
          </p:cNvPr>
          <p:cNvPicPr>
            <a:picLocks noChangeAspect="1"/>
          </p:cNvPicPr>
          <p:nvPr userDrawn="1"/>
        </p:nvPicPr>
        <p:blipFill rotWithShape="1">
          <a:blip r:embed="rId3" cstate="screen">
            <a:alphaModFix amt="31000"/>
            <a:extLst>
              <a:ext uri="{28A0092B-C50C-407E-A947-70E740481C1C}">
                <a14:useLocalDpi xmlns:a14="http://schemas.microsoft.com/office/drawing/2010/main"/>
              </a:ext>
            </a:extLst>
          </a:blip>
          <a:srcRect t="79437" r="67385"/>
          <a:stretch/>
        </p:blipFill>
        <p:spPr>
          <a:xfrm>
            <a:off x="10513321" y="0"/>
            <a:ext cx="1678681" cy="1712682"/>
          </a:xfrm>
          <a:prstGeom prst="rect">
            <a:avLst/>
          </a:prstGeom>
        </p:spPr>
      </p:pic>
    </p:spTree>
    <p:extLst>
      <p:ext uri="{BB962C8B-B14F-4D97-AF65-F5344CB8AC3E}">
        <p14:creationId xmlns:p14="http://schemas.microsoft.com/office/powerpoint/2010/main" val="2879616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ntent 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2" y="548684"/>
            <a:ext cx="372759" cy="1224135"/>
          </a:xfrm>
          <a:prstGeom prst="rect">
            <a:avLst/>
          </a:prstGeom>
        </p:spPr>
      </p:pic>
      <p:sp>
        <p:nvSpPr>
          <p:cNvPr id="2" name="Title 1"/>
          <p:cNvSpPr>
            <a:spLocks noGrp="1"/>
          </p:cNvSpPr>
          <p:nvPr>
            <p:ph type="title"/>
          </p:nvPr>
        </p:nvSpPr>
        <p:spPr>
          <a:xfrm>
            <a:off x="431369" y="0"/>
            <a:ext cx="11135784" cy="1462910"/>
          </a:xfrm>
        </p:spPr>
        <p:txBody>
          <a:bodyPr anchor="b"/>
          <a:lstStyle>
            <a:lvl1pPr>
              <a:defRPr>
                <a:solidFill>
                  <a:schemeClr val="tx1"/>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2051B4AA-E633-D14C-9598-9549895837BA}"/>
              </a:ext>
            </a:extLst>
          </p:cNvPr>
          <p:cNvSpPr>
            <a:spLocks noGrp="1"/>
          </p:cNvSpPr>
          <p:nvPr>
            <p:ph type="pic" sz="quarter" idx="10"/>
          </p:nvPr>
        </p:nvSpPr>
        <p:spPr>
          <a:xfrm>
            <a:off x="431800" y="1628778"/>
            <a:ext cx="11135784" cy="4968875"/>
          </a:xfrm>
        </p:spPr>
        <p:txBody>
          <a:bodyPr/>
          <a:lstStyle/>
          <a:p>
            <a:endParaRPr lang="en-US" dirty="0"/>
          </a:p>
        </p:txBody>
      </p:sp>
      <p:pic>
        <p:nvPicPr>
          <p:cNvPr id="6" name="Picture 5">
            <a:extLst>
              <a:ext uri="{FF2B5EF4-FFF2-40B4-BE49-F238E27FC236}">
                <a16:creationId xmlns:a16="http://schemas.microsoft.com/office/drawing/2014/main" id="{1C7E08E7-50A8-7D43-AD0D-39D8B35B7E0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4562" t="7780" b="77522"/>
          <a:stretch/>
        </p:blipFill>
        <p:spPr>
          <a:xfrm>
            <a:off x="2" y="548683"/>
            <a:ext cx="279892" cy="1224135"/>
          </a:xfrm>
          <a:prstGeom prst="rect">
            <a:avLst/>
          </a:prstGeom>
        </p:spPr>
      </p:pic>
    </p:spTree>
    <p:extLst>
      <p:ext uri="{BB962C8B-B14F-4D97-AF65-F5344CB8AC3E}">
        <p14:creationId xmlns:p14="http://schemas.microsoft.com/office/powerpoint/2010/main" val="2000705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Blu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CFBB27-B574-46EC-96A0-BD9651F50221}"/>
              </a:ext>
            </a:extLst>
          </p:cNvPr>
          <p:cNvSpPr/>
          <p:nvPr userDrawn="1"/>
        </p:nvSpPr>
        <p:spPr bwMode="auto">
          <a:xfrm>
            <a:off x="0" y="1"/>
            <a:ext cx="12192000" cy="392415"/>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GB" sz="2100" b="0" i="0" u="none" strike="noStrike" cap="none" normalizeH="0" baseline="0" dirty="0">
              <a:ln>
                <a:noFill/>
              </a:ln>
              <a:solidFill>
                <a:schemeClr val="bg1"/>
              </a:solidFill>
              <a:effectLst/>
              <a:latin typeface="Arial" charset="0"/>
              <a:cs typeface="Arial" charset="0"/>
            </a:endParaRPr>
          </a:p>
        </p:txBody>
      </p:sp>
      <p:pic>
        <p:nvPicPr>
          <p:cNvPr id="11" name="Picture 10">
            <a:extLst>
              <a:ext uri="{FF2B5EF4-FFF2-40B4-BE49-F238E27FC236}">
                <a16:creationId xmlns:a16="http://schemas.microsoft.com/office/drawing/2014/main" id="{0229DE27-D113-8C46-AA89-F8569345342F}"/>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47237" t="45326" r="24728" b="22746"/>
          <a:stretch/>
        </p:blipFill>
        <p:spPr>
          <a:xfrm>
            <a:off x="0" y="-2922"/>
            <a:ext cx="1630635" cy="3005718"/>
          </a:xfrm>
          <a:prstGeom prst="rect">
            <a:avLst/>
          </a:prstGeom>
        </p:spPr>
      </p:pic>
      <p:pic>
        <p:nvPicPr>
          <p:cNvPr id="12" name="Picture 11">
            <a:extLst>
              <a:ext uri="{FF2B5EF4-FFF2-40B4-BE49-F238E27FC236}">
                <a16:creationId xmlns:a16="http://schemas.microsoft.com/office/drawing/2014/main" id="{A7B4A9FF-0F16-8347-A899-38793E410995}"/>
              </a:ext>
            </a:extLst>
          </p:cNvPr>
          <p:cNvPicPr>
            <a:picLocks/>
          </p:cNvPicPr>
          <p:nvPr userDrawn="1"/>
        </p:nvPicPr>
        <p:blipFill rotWithShape="1">
          <a:blip r:embed="rId3" cstate="screen">
            <a:alphaModFix amt="63000"/>
            <a:extLst>
              <a:ext uri="{28A0092B-C50C-407E-A947-70E740481C1C}">
                <a14:useLocalDpi xmlns:a14="http://schemas.microsoft.com/office/drawing/2010/main"/>
              </a:ext>
            </a:extLst>
          </a:blip>
          <a:srcRect l="23546" t="39009" r="49088" b="29063"/>
          <a:stretch/>
        </p:blipFill>
        <p:spPr>
          <a:xfrm>
            <a:off x="10600282" y="3858126"/>
            <a:ext cx="1591719" cy="3005718"/>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64151" y="-435935"/>
            <a:ext cx="184731" cy="415498"/>
          </a:xfrm>
          <a:prstGeom prst="rect">
            <a:avLst/>
          </a:prstGeom>
          <a:noFill/>
        </p:spPr>
        <p:txBody>
          <a:bodyPr wrap="none" rtlCol="0">
            <a:spAutoFit/>
          </a:bodyPr>
          <a:lstStyle/>
          <a:p>
            <a:endParaRPr lang="en-US" sz="2100" dirty="0"/>
          </a:p>
        </p:txBody>
      </p:sp>
      <p:sp>
        <p:nvSpPr>
          <p:cNvPr id="2" name="Title 1"/>
          <p:cNvSpPr>
            <a:spLocks noGrp="1"/>
          </p:cNvSpPr>
          <p:nvPr>
            <p:ph type="title"/>
          </p:nvPr>
        </p:nvSpPr>
        <p:spPr>
          <a:xfrm>
            <a:off x="612576" y="2051516"/>
            <a:ext cx="3791477" cy="1894957"/>
          </a:xfrm>
        </p:spPr>
        <p:txBody>
          <a:bodyPr anchor="t"/>
          <a:lstStyle>
            <a:lvl1pPr algn="r">
              <a:defRPr>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344763" y="2146065"/>
            <a:ext cx="5071719" cy="3811975"/>
          </a:xfrm>
        </p:spPr>
        <p:txBody>
          <a:bodyPr/>
          <a:lstStyle>
            <a:lvl1pPr>
              <a:defRPr sz="1500">
                <a:solidFill>
                  <a:schemeClr val="bg1"/>
                </a:solidFill>
              </a:defRPr>
            </a:lvl1pPr>
            <a:lvl2pPr>
              <a:defRPr sz="1350">
                <a:solidFill>
                  <a:schemeClr val="bg1"/>
                </a:solidFill>
              </a:defRPr>
            </a:lvl2pPr>
            <a:lvl3pPr>
              <a:defRPr sz="1200">
                <a:solidFill>
                  <a:schemeClr val="bg1"/>
                </a:solidFill>
              </a:defRPr>
            </a:lvl3pPr>
            <a:lvl4pPr>
              <a:defRPr sz="1050">
                <a:solidFill>
                  <a:schemeClr val="bg1"/>
                </a:solidFill>
              </a:defRPr>
            </a:lvl4pPr>
            <a:lvl5pPr>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68712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Green">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CEF133-B4A8-DA47-951A-86536756CD7E}"/>
              </a:ext>
            </a:extLst>
          </p:cNvPr>
          <p:cNvSpPr/>
          <p:nvPr userDrawn="1"/>
        </p:nvSpPr>
        <p:spPr bwMode="auto">
          <a:xfrm>
            <a:off x="1" y="-7150"/>
            <a:ext cx="12184475" cy="6865150"/>
          </a:xfrm>
          <a:prstGeom prst="rect">
            <a:avLst/>
          </a:prstGeom>
          <a:solidFill>
            <a:srgbClr val="A6B622">
              <a:alpha val="85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dirty="0">
              <a:ln>
                <a:noFill/>
              </a:ln>
              <a:solidFill>
                <a:schemeClr val="bg1"/>
              </a:solidFill>
              <a:effectLst/>
              <a:latin typeface="Arial" charset="0"/>
              <a:ea typeface="Arial" charset="0"/>
              <a:cs typeface="Arial" charset="0"/>
            </a:endParaRPr>
          </a:p>
        </p:txBody>
      </p:sp>
      <p:pic>
        <p:nvPicPr>
          <p:cNvPr id="11" name="Picture 10">
            <a:extLst>
              <a:ext uri="{FF2B5EF4-FFF2-40B4-BE49-F238E27FC236}">
                <a16:creationId xmlns:a16="http://schemas.microsoft.com/office/drawing/2014/main" id="{0229DE27-D113-8C46-AA89-F8569345342F}"/>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47237" t="45326" r="24728" b="22746"/>
          <a:stretch/>
        </p:blipFill>
        <p:spPr>
          <a:xfrm>
            <a:off x="0" y="-2922"/>
            <a:ext cx="1630635" cy="3005718"/>
          </a:xfrm>
          <a:prstGeom prst="rect">
            <a:avLst/>
          </a:prstGeom>
        </p:spPr>
      </p:pic>
      <p:pic>
        <p:nvPicPr>
          <p:cNvPr id="12" name="Picture 11">
            <a:extLst>
              <a:ext uri="{FF2B5EF4-FFF2-40B4-BE49-F238E27FC236}">
                <a16:creationId xmlns:a16="http://schemas.microsoft.com/office/drawing/2014/main" id="{A7B4A9FF-0F16-8347-A899-38793E410995}"/>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23546" t="39009" r="49088" b="29063"/>
          <a:stretch/>
        </p:blipFill>
        <p:spPr>
          <a:xfrm>
            <a:off x="10600282" y="3858126"/>
            <a:ext cx="1591719" cy="3005718"/>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64151" y="-435935"/>
            <a:ext cx="184731" cy="415498"/>
          </a:xfrm>
          <a:prstGeom prst="rect">
            <a:avLst/>
          </a:prstGeom>
          <a:noFill/>
        </p:spPr>
        <p:txBody>
          <a:bodyPr wrap="none" rtlCol="0">
            <a:spAutoFit/>
          </a:bodyPr>
          <a:lstStyle/>
          <a:p>
            <a:endParaRPr lang="en-US" sz="2100" dirty="0"/>
          </a:p>
        </p:txBody>
      </p:sp>
      <p:sp>
        <p:nvSpPr>
          <p:cNvPr id="2" name="Title 1"/>
          <p:cNvSpPr>
            <a:spLocks noGrp="1"/>
          </p:cNvSpPr>
          <p:nvPr>
            <p:ph type="title"/>
          </p:nvPr>
        </p:nvSpPr>
        <p:spPr>
          <a:xfrm>
            <a:off x="1961557" y="836006"/>
            <a:ext cx="8454923" cy="1407497"/>
          </a:xfrm>
        </p:spPr>
        <p:txBody>
          <a:bodyPr anchor="b"/>
          <a:lstStyle>
            <a:lvl1pPr algn="l">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1961557" y="2702242"/>
            <a:ext cx="8454923" cy="3607081"/>
          </a:xfr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56722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753C85-4A73-4548-8700-4D497556E47A}"/>
              </a:ext>
            </a:extLst>
          </p:cNvPr>
          <p:cNvSpPr/>
          <p:nvPr userDrawn="1"/>
        </p:nvSpPr>
        <p:spPr bwMode="auto">
          <a:xfrm>
            <a:off x="0" y="0"/>
            <a:ext cx="12192000" cy="685800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dirty="0">
              <a:ln>
                <a:noFill/>
              </a:ln>
              <a:solidFill>
                <a:schemeClr val="bg1"/>
              </a:solidFill>
              <a:effectLst/>
              <a:latin typeface="Arial" charset="0"/>
              <a:ea typeface="Arial" charset="0"/>
              <a:cs typeface="Arial" charset="0"/>
            </a:endParaRPr>
          </a:p>
        </p:txBody>
      </p:sp>
      <p:pic>
        <p:nvPicPr>
          <p:cNvPr id="13" name="Picture 12">
            <a:extLst>
              <a:ext uri="{FF2B5EF4-FFF2-40B4-BE49-F238E27FC236}">
                <a16:creationId xmlns:a16="http://schemas.microsoft.com/office/drawing/2014/main" id="{8009E4F9-F598-8B47-97AB-2157A4FA13EA}"/>
              </a:ext>
            </a:extLst>
          </p:cNvPr>
          <p:cNvPicPr>
            <a:picLocks noChangeAspect="1"/>
          </p:cNvPicPr>
          <p:nvPr userDrawn="1"/>
        </p:nvPicPr>
        <p:blipFill rotWithShape="1">
          <a:blip r:embed="rId3">
            <a:alphaModFix amt="25000"/>
            <a:extLst>
              <a:ext uri="{28A0092B-C50C-407E-A947-70E740481C1C}">
                <a14:useLocalDpi xmlns:a14="http://schemas.microsoft.com/office/drawing/2010/main"/>
              </a:ext>
            </a:extLst>
          </a:blip>
          <a:srcRect l="86483" b="65949"/>
          <a:stretch/>
        </p:blipFill>
        <p:spPr>
          <a:xfrm>
            <a:off x="1" y="-16514"/>
            <a:ext cx="786203" cy="3205663"/>
          </a:xfrm>
          <a:prstGeom prst="rect">
            <a:avLst/>
          </a:prstGeom>
        </p:spPr>
      </p:pic>
      <p:pic>
        <p:nvPicPr>
          <p:cNvPr id="14" name="Picture 13">
            <a:extLst>
              <a:ext uri="{FF2B5EF4-FFF2-40B4-BE49-F238E27FC236}">
                <a16:creationId xmlns:a16="http://schemas.microsoft.com/office/drawing/2014/main" id="{28535572-D44C-C941-A563-447F36F3B976}"/>
              </a:ext>
            </a:extLst>
          </p:cNvPr>
          <p:cNvPicPr>
            <a:picLocks noChangeAspect="1"/>
          </p:cNvPicPr>
          <p:nvPr userDrawn="1"/>
        </p:nvPicPr>
        <p:blipFill rotWithShape="1">
          <a:blip r:embed="rId3" cstate="screen">
            <a:alphaModFix amt="25000"/>
            <a:extLst>
              <a:ext uri="{28A0092B-C50C-407E-A947-70E740481C1C}">
                <a14:useLocalDpi xmlns:a14="http://schemas.microsoft.com/office/drawing/2010/main"/>
              </a:ext>
            </a:extLst>
          </a:blip>
          <a:srcRect l="70194" b="45219"/>
          <a:stretch/>
        </p:blipFill>
        <p:spPr>
          <a:xfrm>
            <a:off x="15951" y="1700810"/>
            <a:ext cx="1733640" cy="5157193"/>
          </a:xfrm>
          <a:prstGeom prst="rect">
            <a:avLst/>
          </a:prstGeom>
        </p:spPr>
      </p:pic>
      <p:pic>
        <p:nvPicPr>
          <p:cNvPr id="16" name="Picture 15">
            <a:extLst>
              <a:ext uri="{FF2B5EF4-FFF2-40B4-BE49-F238E27FC236}">
                <a16:creationId xmlns:a16="http://schemas.microsoft.com/office/drawing/2014/main" id="{82C10E9D-F44A-944D-8516-B2E5FCD445AD}"/>
              </a:ext>
            </a:extLst>
          </p:cNvPr>
          <p:cNvPicPr>
            <a:picLocks noChangeAspect="1"/>
          </p:cNvPicPr>
          <p:nvPr userDrawn="1"/>
        </p:nvPicPr>
        <p:blipFill rotWithShape="1">
          <a:blip r:embed="rId4" cstate="screen">
            <a:alphaModFix amt="31000"/>
            <a:extLst>
              <a:ext uri="{28A0092B-C50C-407E-A947-70E740481C1C}">
                <a14:useLocalDpi xmlns:a14="http://schemas.microsoft.com/office/drawing/2010/main"/>
              </a:ext>
            </a:extLst>
          </a:blip>
          <a:srcRect t="61512" r="66449"/>
          <a:stretch/>
        </p:blipFill>
        <p:spPr>
          <a:xfrm>
            <a:off x="10465141" y="-16514"/>
            <a:ext cx="1726859" cy="3205663"/>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55842" y="-425178"/>
            <a:ext cx="184731" cy="415498"/>
          </a:xfrm>
          <a:prstGeom prst="rect">
            <a:avLst/>
          </a:prstGeom>
          <a:noFill/>
        </p:spPr>
        <p:txBody>
          <a:bodyPr wrap="none" rtlCol="0">
            <a:spAutoFit/>
          </a:bodyPr>
          <a:lstStyle/>
          <a:p>
            <a:endParaRPr lang="en-US" sz="2100" dirty="0"/>
          </a:p>
        </p:txBody>
      </p:sp>
      <p:sp>
        <p:nvSpPr>
          <p:cNvPr id="4" name="Title 3">
            <a:extLst>
              <a:ext uri="{FF2B5EF4-FFF2-40B4-BE49-F238E27FC236}">
                <a16:creationId xmlns:a16="http://schemas.microsoft.com/office/drawing/2014/main" id="{5EF0FD68-9676-CD46-8E50-A45C34A3D16C}"/>
              </a:ext>
            </a:extLst>
          </p:cNvPr>
          <p:cNvSpPr>
            <a:spLocks noGrp="1"/>
          </p:cNvSpPr>
          <p:nvPr>
            <p:ph type="title" hasCustomPrompt="1"/>
          </p:nvPr>
        </p:nvSpPr>
        <p:spPr>
          <a:xfrm>
            <a:off x="2502583" y="1700808"/>
            <a:ext cx="7094928" cy="1569964"/>
          </a:xfrm>
        </p:spPr>
        <p:txBody>
          <a:bodyPr anchor="b"/>
          <a:lstStyle/>
          <a:p>
            <a:r>
              <a:rPr lang="en-US" dirty="0"/>
              <a:t>CLICK TO EDIT MASTER TITLE STYLE</a:t>
            </a:r>
          </a:p>
        </p:txBody>
      </p:sp>
    </p:spTree>
    <p:extLst>
      <p:ext uri="{BB962C8B-B14F-4D97-AF65-F5344CB8AC3E}">
        <p14:creationId xmlns:p14="http://schemas.microsoft.com/office/powerpoint/2010/main" val="35808353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14" name="Picture 13" descr="A picture containing library, indoor, building, scene&#10;&#10;Description automatically generated">
            <a:extLst>
              <a:ext uri="{FF2B5EF4-FFF2-40B4-BE49-F238E27FC236}">
                <a16:creationId xmlns:a16="http://schemas.microsoft.com/office/drawing/2014/main" id="{CAEA87B9-0CA9-D441-98BF-CBAFC838A6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4510" b="10303"/>
          <a:stretch/>
        </p:blipFill>
        <p:spPr>
          <a:xfrm>
            <a:off x="3240" y="0"/>
            <a:ext cx="4556589" cy="6858000"/>
          </a:xfrm>
          <a:prstGeom prst="rect">
            <a:avLst/>
          </a:prstGeom>
        </p:spPr>
      </p:pic>
      <p:sp>
        <p:nvSpPr>
          <p:cNvPr id="8" name="Rectangle 7">
            <a:extLst>
              <a:ext uri="{FF2B5EF4-FFF2-40B4-BE49-F238E27FC236}">
                <a16:creationId xmlns:a16="http://schemas.microsoft.com/office/drawing/2014/main" id="{9251DB5D-59A2-064F-8D1C-E7DEDA306EF5}"/>
              </a:ext>
            </a:extLst>
          </p:cNvPr>
          <p:cNvSpPr/>
          <p:nvPr userDrawn="1"/>
        </p:nvSpPr>
        <p:spPr bwMode="auto">
          <a:xfrm>
            <a:off x="0" y="0"/>
            <a:ext cx="4559829" cy="685800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dirty="0">
              <a:ln>
                <a:noFill/>
              </a:ln>
              <a:solidFill>
                <a:schemeClr val="bg1"/>
              </a:solidFill>
              <a:effectLst/>
              <a:latin typeface="Arial" charset="0"/>
              <a:ea typeface="Arial" charset="0"/>
              <a:cs typeface="Arial" charset="0"/>
            </a:endParaRPr>
          </a:p>
        </p:txBody>
      </p:sp>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2" y="548684"/>
            <a:ext cx="372759" cy="1224135"/>
          </a:xfrm>
          <a:prstGeom prst="rect">
            <a:avLst/>
          </a:prstGeom>
        </p:spPr>
      </p:pic>
      <p:sp>
        <p:nvSpPr>
          <p:cNvPr id="2" name="Title 1"/>
          <p:cNvSpPr>
            <a:spLocks noGrp="1"/>
          </p:cNvSpPr>
          <p:nvPr>
            <p:ph type="title"/>
          </p:nvPr>
        </p:nvSpPr>
        <p:spPr>
          <a:xfrm>
            <a:off x="431372" y="897347"/>
            <a:ext cx="4065619" cy="5411975"/>
          </a:xfrm>
        </p:spPr>
        <p:txBody>
          <a:bodyPr anchor="t"/>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881031" y="980730"/>
            <a:ext cx="7071620" cy="5328591"/>
          </a:xfrm>
        </p:spPr>
        <p:txBody>
          <a:bodyPr/>
          <a:lstStyle>
            <a:lvl1pPr>
              <a:defRPr sz="1200"/>
            </a:lvl1pPr>
            <a:lvl2pPr>
              <a:defRPr sz="1050"/>
            </a:lvl2pPr>
            <a:lvl3pPr>
              <a:defRPr sz="900"/>
            </a:lvl3pPr>
            <a:lvl4pPr>
              <a:defRPr sz="825"/>
            </a:lvl4pPr>
            <a:lvl5pPr>
              <a:defRPr sz="788"/>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GB" dirty="0"/>
          </a:p>
        </p:txBody>
      </p:sp>
      <p:pic>
        <p:nvPicPr>
          <p:cNvPr id="7" name="Picture 6">
            <a:extLst>
              <a:ext uri="{FF2B5EF4-FFF2-40B4-BE49-F238E27FC236}">
                <a16:creationId xmlns:a16="http://schemas.microsoft.com/office/drawing/2014/main" id="{7B6E2A71-546A-F64F-9FB4-A7849E13E0B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4562" t="7780" b="77522"/>
          <a:stretch/>
        </p:blipFill>
        <p:spPr>
          <a:xfrm>
            <a:off x="2" y="548683"/>
            <a:ext cx="279892" cy="1224135"/>
          </a:xfrm>
          <a:prstGeom prst="rect">
            <a:avLst/>
          </a:prstGeom>
        </p:spPr>
      </p:pic>
    </p:spTree>
    <p:extLst>
      <p:ext uri="{BB962C8B-B14F-4D97-AF65-F5344CB8AC3E}">
        <p14:creationId xmlns:p14="http://schemas.microsoft.com/office/powerpoint/2010/main" val="3499111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Alternativ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75C611-E747-1C4F-A9AF-AD6932CC02FA}"/>
              </a:ext>
            </a:extLst>
          </p:cNvPr>
          <p:cNvSpPr/>
          <p:nvPr userDrawn="1"/>
        </p:nvSpPr>
        <p:spPr bwMode="auto">
          <a:xfrm>
            <a:off x="-13840" y="-1"/>
            <a:ext cx="12205840" cy="6857999"/>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dirty="0">
              <a:ln>
                <a:noFill/>
              </a:ln>
              <a:solidFill>
                <a:schemeClr val="bg1"/>
              </a:solidFill>
              <a:effectLst/>
              <a:latin typeface="Arial" charset="0"/>
              <a:ea typeface="Arial" charset="0"/>
              <a:cs typeface="Arial" charset="0"/>
            </a:endParaRPr>
          </a:p>
        </p:txBody>
      </p:sp>
      <p:pic>
        <p:nvPicPr>
          <p:cNvPr id="9" name="Picture 8">
            <a:extLst>
              <a:ext uri="{FF2B5EF4-FFF2-40B4-BE49-F238E27FC236}">
                <a16:creationId xmlns:a16="http://schemas.microsoft.com/office/drawing/2014/main" id="{A985AEA5-6EB7-1040-956D-527C5D18CAC9}"/>
              </a:ext>
            </a:extLst>
          </p:cNvPr>
          <p:cNvPicPr>
            <a:picLocks noChangeAspect="1"/>
          </p:cNvPicPr>
          <p:nvPr userDrawn="1"/>
        </p:nvPicPr>
        <p:blipFill rotWithShape="1">
          <a:blip r:embed="rId3" cstate="screen">
            <a:alphaModFix amt="90000"/>
            <a:extLst>
              <a:ext uri="{28A0092B-C50C-407E-A947-70E740481C1C}">
                <a14:useLocalDpi xmlns:a14="http://schemas.microsoft.com/office/drawing/2010/main"/>
              </a:ext>
            </a:extLst>
          </a:blip>
          <a:srcRect t="48457" r="57287"/>
          <a:stretch/>
        </p:blipFill>
        <p:spPr>
          <a:xfrm>
            <a:off x="9993578" y="2616222"/>
            <a:ext cx="2198423" cy="4293096"/>
          </a:xfrm>
          <a:prstGeom prst="rect">
            <a:avLst/>
          </a:prstGeom>
        </p:spPr>
      </p:pic>
      <p:pic>
        <p:nvPicPr>
          <p:cNvPr id="10" name="Picture 9">
            <a:extLst>
              <a:ext uri="{FF2B5EF4-FFF2-40B4-BE49-F238E27FC236}">
                <a16:creationId xmlns:a16="http://schemas.microsoft.com/office/drawing/2014/main" id="{543EC967-0CFD-FB45-81CF-8848A4E4B643}"/>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48282" t="45419" r="26143" b="23511"/>
          <a:stretch/>
        </p:blipFill>
        <p:spPr>
          <a:xfrm>
            <a:off x="-13841" y="3"/>
            <a:ext cx="1487548" cy="2924943"/>
          </a:xfrm>
          <a:prstGeom prst="rect">
            <a:avLst/>
          </a:prstGeom>
        </p:spPr>
      </p:pic>
      <p:sp>
        <p:nvSpPr>
          <p:cNvPr id="2" name="Title 1"/>
          <p:cNvSpPr>
            <a:spLocks noGrp="1"/>
          </p:cNvSpPr>
          <p:nvPr>
            <p:ph type="ctrTitle"/>
          </p:nvPr>
        </p:nvSpPr>
        <p:spPr>
          <a:xfrm>
            <a:off x="527381" y="3933057"/>
            <a:ext cx="8880987" cy="2592288"/>
          </a:xfrm>
        </p:spPr>
        <p:txBody>
          <a:bodyPr anchor="b"/>
          <a:lstStyle>
            <a:lvl1pPr>
              <a:defRPr sz="4500" b="0">
                <a:solidFill>
                  <a:schemeClr val="bg1">
                    <a:alpha val="50000"/>
                  </a:schemeClr>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C7AFE346-9A64-4689-8314-5A242B34F2C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85815" y="620691"/>
            <a:ext cx="3645107" cy="689579"/>
          </a:xfrm>
          <a:prstGeom prst="rect">
            <a:avLst/>
          </a:prstGeom>
        </p:spPr>
      </p:pic>
    </p:spTree>
    <p:extLst>
      <p:ext uri="{BB962C8B-B14F-4D97-AF65-F5344CB8AC3E}">
        <p14:creationId xmlns:p14="http://schemas.microsoft.com/office/powerpoint/2010/main" val="3598719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Image 01">
    <p:spTree>
      <p:nvGrpSpPr>
        <p:cNvPr id="1" name=""/>
        <p:cNvGrpSpPr/>
        <p:nvPr/>
      </p:nvGrpSpPr>
      <p:grpSpPr>
        <a:xfrm>
          <a:off x="0" y="0"/>
          <a:ext cx="0" cy="0"/>
          <a:chOff x="0" y="0"/>
          <a:chExt cx="0" cy="0"/>
        </a:xfrm>
      </p:grpSpPr>
      <p:pic>
        <p:nvPicPr>
          <p:cNvPr id="9" name="Picture 8" descr="A person sitting at a table using a computer&#10;&#10;Description automatically generated">
            <a:extLst>
              <a:ext uri="{FF2B5EF4-FFF2-40B4-BE49-F238E27FC236}">
                <a16:creationId xmlns:a16="http://schemas.microsoft.com/office/drawing/2014/main" id="{FBE163FB-8929-D94F-BB62-0A440330D3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176" b="14034"/>
          <a:stretch/>
        </p:blipFill>
        <p:spPr>
          <a:xfrm>
            <a:off x="5303913" y="0"/>
            <a:ext cx="6888088" cy="6858000"/>
          </a:xfrm>
          <a:prstGeom prst="rect">
            <a:avLst/>
          </a:prstGeom>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2933746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753C85-4A73-4548-8700-4D497556E47A}"/>
              </a:ext>
            </a:extLst>
          </p:cNvPr>
          <p:cNvSpPr/>
          <p:nvPr userDrawn="1"/>
        </p:nvSpPr>
        <p:spPr bwMode="auto">
          <a:xfrm>
            <a:off x="0" y="0"/>
            <a:ext cx="12192000" cy="685800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noAutofit/>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dirty="0">
              <a:ln>
                <a:noFill/>
              </a:ln>
              <a:solidFill>
                <a:schemeClr val="bg1"/>
              </a:solidFill>
              <a:effectLst/>
              <a:latin typeface="Arial" charset="0"/>
              <a:ea typeface="Arial" charset="0"/>
              <a:cs typeface="Arial" charset="0"/>
            </a:endParaRPr>
          </a:p>
        </p:txBody>
      </p:sp>
      <p:pic>
        <p:nvPicPr>
          <p:cNvPr id="13" name="Picture 12">
            <a:extLst>
              <a:ext uri="{FF2B5EF4-FFF2-40B4-BE49-F238E27FC236}">
                <a16:creationId xmlns:a16="http://schemas.microsoft.com/office/drawing/2014/main" id="{8009E4F9-F598-8B47-97AB-2157A4FA13EA}"/>
              </a:ext>
            </a:extLst>
          </p:cNvPr>
          <p:cNvPicPr>
            <a:picLocks noChangeAspect="1"/>
          </p:cNvPicPr>
          <p:nvPr userDrawn="1"/>
        </p:nvPicPr>
        <p:blipFill rotWithShape="1">
          <a:blip r:embed="rId3">
            <a:alphaModFix amt="25000"/>
            <a:extLst>
              <a:ext uri="{28A0092B-C50C-407E-A947-70E740481C1C}">
                <a14:useLocalDpi xmlns:a14="http://schemas.microsoft.com/office/drawing/2010/main"/>
              </a:ext>
            </a:extLst>
          </a:blip>
          <a:srcRect l="86483" b="65949"/>
          <a:stretch/>
        </p:blipFill>
        <p:spPr>
          <a:xfrm>
            <a:off x="1" y="-16514"/>
            <a:ext cx="786203" cy="3205663"/>
          </a:xfrm>
          <a:prstGeom prst="rect">
            <a:avLst/>
          </a:prstGeom>
        </p:spPr>
      </p:pic>
      <p:pic>
        <p:nvPicPr>
          <p:cNvPr id="14" name="Picture 13">
            <a:extLst>
              <a:ext uri="{FF2B5EF4-FFF2-40B4-BE49-F238E27FC236}">
                <a16:creationId xmlns:a16="http://schemas.microsoft.com/office/drawing/2014/main" id="{28535572-D44C-C941-A563-447F36F3B976}"/>
              </a:ext>
            </a:extLst>
          </p:cNvPr>
          <p:cNvPicPr>
            <a:picLocks noChangeAspect="1"/>
          </p:cNvPicPr>
          <p:nvPr userDrawn="1"/>
        </p:nvPicPr>
        <p:blipFill rotWithShape="1">
          <a:blip r:embed="rId3" cstate="screen">
            <a:alphaModFix amt="25000"/>
            <a:extLst>
              <a:ext uri="{28A0092B-C50C-407E-A947-70E740481C1C}">
                <a14:useLocalDpi xmlns:a14="http://schemas.microsoft.com/office/drawing/2010/main"/>
              </a:ext>
            </a:extLst>
          </a:blip>
          <a:srcRect l="70194" b="45219"/>
          <a:stretch/>
        </p:blipFill>
        <p:spPr>
          <a:xfrm>
            <a:off x="15951" y="1700810"/>
            <a:ext cx="1733640" cy="5157193"/>
          </a:xfrm>
          <a:prstGeom prst="rect">
            <a:avLst/>
          </a:prstGeom>
        </p:spPr>
      </p:pic>
      <p:pic>
        <p:nvPicPr>
          <p:cNvPr id="16" name="Picture 15">
            <a:extLst>
              <a:ext uri="{FF2B5EF4-FFF2-40B4-BE49-F238E27FC236}">
                <a16:creationId xmlns:a16="http://schemas.microsoft.com/office/drawing/2014/main" id="{82C10E9D-F44A-944D-8516-B2E5FCD445AD}"/>
              </a:ext>
            </a:extLst>
          </p:cNvPr>
          <p:cNvPicPr>
            <a:picLocks noChangeAspect="1"/>
          </p:cNvPicPr>
          <p:nvPr userDrawn="1"/>
        </p:nvPicPr>
        <p:blipFill rotWithShape="1">
          <a:blip r:embed="rId4" cstate="screen">
            <a:alphaModFix amt="31000"/>
            <a:extLst>
              <a:ext uri="{28A0092B-C50C-407E-A947-70E740481C1C}">
                <a14:useLocalDpi xmlns:a14="http://schemas.microsoft.com/office/drawing/2010/main"/>
              </a:ext>
            </a:extLst>
          </a:blip>
          <a:srcRect t="61512" r="66449"/>
          <a:stretch/>
        </p:blipFill>
        <p:spPr>
          <a:xfrm>
            <a:off x="10465141" y="-16514"/>
            <a:ext cx="1726859" cy="3205663"/>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55842" y="-425178"/>
            <a:ext cx="184731" cy="415498"/>
          </a:xfrm>
          <a:prstGeom prst="rect">
            <a:avLst/>
          </a:prstGeom>
          <a:noFill/>
        </p:spPr>
        <p:txBody>
          <a:bodyPr wrap="none" rtlCol="0">
            <a:spAutoFit/>
          </a:bodyPr>
          <a:lstStyle/>
          <a:p>
            <a:endParaRPr lang="en-US" sz="2100" dirty="0"/>
          </a:p>
        </p:txBody>
      </p:sp>
      <p:pic>
        <p:nvPicPr>
          <p:cNvPr id="8" name="Picture 7">
            <a:extLst>
              <a:ext uri="{FF2B5EF4-FFF2-40B4-BE49-F238E27FC236}">
                <a16:creationId xmlns:a16="http://schemas.microsoft.com/office/drawing/2014/main" id="{2A1242D3-EC93-964B-B12B-5E67FBD99F9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4562" t="7780" b="77522"/>
          <a:stretch/>
        </p:blipFill>
        <p:spPr>
          <a:xfrm>
            <a:off x="2" y="548683"/>
            <a:ext cx="279892" cy="1224135"/>
          </a:xfrm>
          <a:prstGeom prst="rect">
            <a:avLst/>
          </a:prstGeom>
        </p:spPr>
      </p:pic>
      <p:sp>
        <p:nvSpPr>
          <p:cNvPr id="10" name="Title 1">
            <a:extLst>
              <a:ext uri="{FF2B5EF4-FFF2-40B4-BE49-F238E27FC236}">
                <a16:creationId xmlns:a16="http://schemas.microsoft.com/office/drawing/2014/main" id="{520AF972-AB83-4244-BCCC-638B67297CE9}"/>
              </a:ext>
            </a:extLst>
          </p:cNvPr>
          <p:cNvSpPr>
            <a:spLocks noGrp="1"/>
          </p:cNvSpPr>
          <p:nvPr>
            <p:ph type="title"/>
          </p:nvPr>
        </p:nvSpPr>
        <p:spPr>
          <a:xfrm>
            <a:off x="431372" y="897347"/>
            <a:ext cx="4065619" cy="1019487"/>
          </a:xfrm>
        </p:spPr>
        <p:txBody>
          <a:bodyPr anchor="t"/>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166534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amp; Image 01">
    <p:spTree>
      <p:nvGrpSpPr>
        <p:cNvPr id="1" name=""/>
        <p:cNvGrpSpPr/>
        <p:nvPr/>
      </p:nvGrpSpPr>
      <p:grpSpPr>
        <a:xfrm>
          <a:off x="0" y="0"/>
          <a:ext cx="0" cy="0"/>
          <a:chOff x="0" y="0"/>
          <a:chExt cx="0" cy="0"/>
        </a:xfrm>
      </p:grpSpPr>
      <p:pic>
        <p:nvPicPr>
          <p:cNvPr id="12" name="Picture 2" descr="C:\Users\FrancescaM\Downloads\rawpixel-760028-unsplash.jpg">
            <a:extLst>
              <a:ext uri="{FF2B5EF4-FFF2-40B4-BE49-F238E27FC236}">
                <a16:creationId xmlns:a16="http://schemas.microsoft.com/office/drawing/2014/main" id="{705D8B0D-5485-47C8-B505-7A248B4B74D4}"/>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3" r="13031"/>
          <a:stretch/>
        </p:blipFill>
        <p:spPr bwMode="auto">
          <a:xfrm>
            <a:off x="5303913" y="-27384"/>
            <a:ext cx="6888086" cy="68853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21433073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1" y="548682"/>
            <a:ext cx="372759" cy="1224135"/>
          </a:xfrm>
          <a:prstGeom prst="rect">
            <a:avLst/>
          </a:prstGeom>
        </p:spPr>
      </p:pic>
      <p:sp>
        <p:nvSpPr>
          <p:cNvPr id="2" name="Title 1"/>
          <p:cNvSpPr>
            <a:spLocks noGrp="1"/>
          </p:cNvSpPr>
          <p:nvPr>
            <p:ph type="title"/>
          </p:nvPr>
        </p:nvSpPr>
        <p:spPr>
          <a:xfrm>
            <a:off x="431370" y="0"/>
            <a:ext cx="10008000"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0" y="1772816"/>
            <a:ext cx="10008000"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499E3A01-714D-6448-BFE5-41A66C9E1B76}"/>
              </a:ext>
            </a:extLst>
          </p:cNvPr>
          <p:cNvPicPr>
            <a:picLocks noChangeAspect="1"/>
          </p:cNvPicPr>
          <p:nvPr userDrawn="1"/>
        </p:nvPicPr>
        <p:blipFill rotWithShape="1">
          <a:blip r:embed="rId3" cstate="screen">
            <a:alphaModFix amt="31000"/>
            <a:extLst>
              <a:ext uri="{28A0092B-C50C-407E-A947-70E740481C1C}">
                <a14:useLocalDpi xmlns:a14="http://schemas.microsoft.com/office/drawing/2010/main"/>
              </a:ext>
            </a:extLst>
          </a:blip>
          <a:srcRect t="79437" r="67385"/>
          <a:stretch/>
        </p:blipFill>
        <p:spPr>
          <a:xfrm>
            <a:off x="10513319" y="0"/>
            <a:ext cx="1678681" cy="1712682"/>
          </a:xfrm>
          <a:prstGeom prst="rect">
            <a:avLst/>
          </a:prstGeom>
        </p:spPr>
      </p:pic>
      <p:pic>
        <p:nvPicPr>
          <p:cNvPr id="6" name="Picture 5">
            <a:extLst>
              <a:ext uri="{FF2B5EF4-FFF2-40B4-BE49-F238E27FC236}">
                <a16:creationId xmlns:a16="http://schemas.microsoft.com/office/drawing/2014/main" id="{99F91D86-43C8-2C40-92D9-FE9ED9E09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3968117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1" y="548682"/>
            <a:ext cx="372759" cy="1224135"/>
          </a:xfrm>
          <a:prstGeom prst="rect">
            <a:avLst/>
          </a:prstGeom>
        </p:spPr>
      </p:pic>
      <p:sp>
        <p:nvSpPr>
          <p:cNvPr id="2" name="Title 1"/>
          <p:cNvSpPr>
            <a:spLocks noGrp="1"/>
          </p:cNvSpPr>
          <p:nvPr>
            <p:ph type="title"/>
          </p:nvPr>
        </p:nvSpPr>
        <p:spPr>
          <a:xfrm>
            <a:off x="431370" y="0"/>
            <a:ext cx="10008000"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788000"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AA826110-2867-8E41-996F-7FF8A4EA5AAA}"/>
              </a:ext>
            </a:extLst>
          </p:cNvPr>
          <p:cNvSpPr>
            <a:spLocks noGrp="1"/>
          </p:cNvSpPr>
          <p:nvPr>
            <p:ph idx="10"/>
          </p:nvPr>
        </p:nvSpPr>
        <p:spPr>
          <a:xfrm>
            <a:off x="5651370" y="1772816"/>
            <a:ext cx="4788000"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1DCD028A-F7A3-2C4A-859C-49115F46E1E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4562" t="7780" b="77522"/>
          <a:stretch/>
        </p:blipFill>
        <p:spPr>
          <a:xfrm>
            <a:off x="1" y="548681"/>
            <a:ext cx="279892" cy="1224135"/>
          </a:xfrm>
          <a:prstGeom prst="rect">
            <a:avLst/>
          </a:prstGeom>
        </p:spPr>
      </p:pic>
      <p:pic>
        <p:nvPicPr>
          <p:cNvPr id="11" name="Picture 10">
            <a:extLst>
              <a:ext uri="{FF2B5EF4-FFF2-40B4-BE49-F238E27FC236}">
                <a16:creationId xmlns:a16="http://schemas.microsoft.com/office/drawing/2014/main" id="{BFA8A0AD-D50F-42DA-9E36-CC32C6509A7D}"/>
              </a:ext>
            </a:extLst>
          </p:cNvPr>
          <p:cNvPicPr>
            <a:picLocks noChangeAspect="1"/>
          </p:cNvPicPr>
          <p:nvPr userDrawn="1"/>
        </p:nvPicPr>
        <p:blipFill rotWithShape="1">
          <a:blip r:embed="rId3" cstate="screen">
            <a:alphaModFix amt="31000"/>
            <a:extLst>
              <a:ext uri="{28A0092B-C50C-407E-A947-70E740481C1C}">
                <a14:useLocalDpi xmlns:a14="http://schemas.microsoft.com/office/drawing/2010/main"/>
              </a:ext>
            </a:extLst>
          </a:blip>
          <a:srcRect t="79437" r="67385"/>
          <a:stretch/>
        </p:blipFill>
        <p:spPr>
          <a:xfrm>
            <a:off x="10513319" y="0"/>
            <a:ext cx="1678681" cy="1712682"/>
          </a:xfrm>
          <a:prstGeom prst="rect">
            <a:avLst/>
          </a:prstGeom>
        </p:spPr>
      </p:pic>
    </p:spTree>
    <p:extLst>
      <p:ext uri="{BB962C8B-B14F-4D97-AF65-F5344CB8AC3E}">
        <p14:creationId xmlns:p14="http://schemas.microsoft.com/office/powerpoint/2010/main" val="3280169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1" y="548682"/>
            <a:ext cx="372759" cy="1224135"/>
          </a:xfrm>
          <a:prstGeom prst="rect">
            <a:avLst/>
          </a:prstGeom>
        </p:spPr>
      </p:pic>
      <p:sp>
        <p:nvSpPr>
          <p:cNvPr id="2" name="Title 1"/>
          <p:cNvSpPr>
            <a:spLocks noGrp="1"/>
          </p:cNvSpPr>
          <p:nvPr>
            <p:ph type="title"/>
          </p:nvPr>
        </p:nvSpPr>
        <p:spPr>
          <a:xfrm>
            <a:off x="431369" y="0"/>
            <a:ext cx="11135784" cy="1462910"/>
          </a:xfrm>
        </p:spPr>
        <p:txBody>
          <a:bodyPr anchor="b"/>
          <a:lstStyle>
            <a:lvl1pPr>
              <a:defRPr>
                <a:solidFill>
                  <a:schemeClr val="tx1"/>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2051B4AA-E633-D14C-9598-9549895837BA}"/>
              </a:ext>
            </a:extLst>
          </p:cNvPr>
          <p:cNvSpPr>
            <a:spLocks noGrp="1"/>
          </p:cNvSpPr>
          <p:nvPr>
            <p:ph type="pic" sz="quarter" idx="10"/>
          </p:nvPr>
        </p:nvSpPr>
        <p:spPr>
          <a:xfrm>
            <a:off x="431800" y="1628776"/>
            <a:ext cx="11135784" cy="4968875"/>
          </a:xfrm>
        </p:spPr>
        <p:txBody>
          <a:bodyPr/>
          <a:lstStyle/>
          <a:p>
            <a:endParaRPr lang="en-US" dirty="0"/>
          </a:p>
        </p:txBody>
      </p:sp>
      <p:pic>
        <p:nvPicPr>
          <p:cNvPr id="6" name="Picture 5">
            <a:extLst>
              <a:ext uri="{FF2B5EF4-FFF2-40B4-BE49-F238E27FC236}">
                <a16:creationId xmlns:a16="http://schemas.microsoft.com/office/drawing/2014/main" id="{1C7E08E7-50A8-7D43-AD0D-39D8B35B7E0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3126956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Blu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CFBB27-B574-46EC-96A0-BD9651F50221}"/>
              </a:ext>
            </a:extLst>
          </p:cNvPr>
          <p:cNvSpPr/>
          <p:nvPr userDrawn="1"/>
        </p:nvSpPr>
        <p:spPr bwMode="auto">
          <a:xfrm>
            <a:off x="0" y="0"/>
            <a:ext cx="12192000" cy="685800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a:ln>
                <a:noFill/>
              </a:ln>
              <a:solidFill>
                <a:schemeClr val="bg1"/>
              </a:solidFill>
              <a:effectLst/>
              <a:latin typeface="Arial" charset="0"/>
              <a:cs typeface="Arial" charset="0"/>
            </a:endParaRPr>
          </a:p>
        </p:txBody>
      </p:sp>
      <p:pic>
        <p:nvPicPr>
          <p:cNvPr id="11" name="Picture 10">
            <a:extLst>
              <a:ext uri="{FF2B5EF4-FFF2-40B4-BE49-F238E27FC236}">
                <a16:creationId xmlns:a16="http://schemas.microsoft.com/office/drawing/2014/main" id="{0229DE27-D113-8C46-AA89-F8569345342F}"/>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47237" t="45326" r="24728" b="22746"/>
          <a:stretch/>
        </p:blipFill>
        <p:spPr>
          <a:xfrm>
            <a:off x="0" y="-2922"/>
            <a:ext cx="1630634" cy="3005718"/>
          </a:xfrm>
          <a:prstGeom prst="rect">
            <a:avLst/>
          </a:prstGeom>
        </p:spPr>
      </p:pic>
      <p:pic>
        <p:nvPicPr>
          <p:cNvPr id="12" name="Picture 11">
            <a:extLst>
              <a:ext uri="{FF2B5EF4-FFF2-40B4-BE49-F238E27FC236}">
                <a16:creationId xmlns:a16="http://schemas.microsoft.com/office/drawing/2014/main" id="{A7B4A9FF-0F16-8347-A899-38793E410995}"/>
              </a:ext>
            </a:extLst>
          </p:cNvPr>
          <p:cNvPicPr>
            <a:picLocks/>
          </p:cNvPicPr>
          <p:nvPr userDrawn="1"/>
        </p:nvPicPr>
        <p:blipFill rotWithShape="1">
          <a:blip r:embed="rId3" cstate="screen">
            <a:alphaModFix amt="63000"/>
            <a:extLst>
              <a:ext uri="{28A0092B-C50C-407E-A947-70E740481C1C}">
                <a14:useLocalDpi xmlns:a14="http://schemas.microsoft.com/office/drawing/2010/main"/>
              </a:ext>
            </a:extLst>
          </a:blip>
          <a:srcRect l="23546" t="39009" r="49088" b="29063"/>
          <a:stretch/>
        </p:blipFill>
        <p:spPr>
          <a:xfrm>
            <a:off x="10600282" y="3858126"/>
            <a:ext cx="1591718" cy="3005718"/>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64150" y="-435935"/>
            <a:ext cx="184731" cy="523220"/>
          </a:xfrm>
          <a:prstGeom prst="rect">
            <a:avLst/>
          </a:prstGeom>
          <a:noFill/>
        </p:spPr>
        <p:txBody>
          <a:bodyPr wrap="none" rtlCol="0">
            <a:spAutoFit/>
          </a:bodyPr>
          <a:lstStyle/>
          <a:p>
            <a:endParaRPr lang="en-US" sz="2800" dirty="0"/>
          </a:p>
        </p:txBody>
      </p:sp>
      <p:sp>
        <p:nvSpPr>
          <p:cNvPr id="2" name="Title 1"/>
          <p:cNvSpPr>
            <a:spLocks noGrp="1"/>
          </p:cNvSpPr>
          <p:nvPr>
            <p:ph type="title"/>
          </p:nvPr>
        </p:nvSpPr>
        <p:spPr>
          <a:xfrm>
            <a:off x="612576" y="2051514"/>
            <a:ext cx="3791477" cy="1894957"/>
          </a:xfrm>
        </p:spPr>
        <p:txBody>
          <a:bodyPr anchor="t"/>
          <a:lstStyle>
            <a:lvl1pPr algn="r">
              <a:defRPr>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344762" y="2146063"/>
            <a:ext cx="5071719" cy="38119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64355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12233" y="3068639"/>
            <a:ext cx="672041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527051" y="4077072"/>
            <a:ext cx="6720416"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endParaRPr lang="en-US" altLang="en-US" dirty="0"/>
          </a:p>
        </p:txBody>
      </p:sp>
    </p:spTree>
  </p:cSld>
  <p:clrMap bg1="lt1" tx1="dk1" bg2="lt2" tx2="dk2" accent1="accent1" accent2="accent2" accent3="accent3" accent4="accent4" accent5="accent5" accent6="accent6" hlink="hlink" folHlink="folHlink"/>
  <p:sldLayoutIdLst>
    <p:sldLayoutId id="2147483677" r:id="rId1"/>
    <p:sldLayoutId id="2147483711" r:id="rId2"/>
    <p:sldLayoutId id="2147483678" r:id="rId3"/>
    <p:sldLayoutId id="2147483714" r:id="rId4"/>
    <p:sldLayoutId id="2147483722" r:id="rId5"/>
    <p:sldLayoutId id="2147483715" r:id="rId6"/>
    <p:sldLayoutId id="2147483716" r:id="rId7"/>
    <p:sldLayoutId id="2147483717" r:id="rId8"/>
    <p:sldLayoutId id="2147483712" r:id="rId9"/>
    <p:sldLayoutId id="2147483713" r:id="rId10"/>
    <p:sldLayoutId id="2147483718" r:id="rId11"/>
    <p:sldLayoutId id="2147483719" r:id="rId12"/>
    <p:sldLayoutId id="2147483720" r:id="rId1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rtl="0" eaLnBrk="0" fontAlgn="base" hangingPunct="0">
        <a:spcBef>
          <a:spcPct val="0"/>
        </a:spcBef>
        <a:spcAft>
          <a:spcPct val="0"/>
        </a:spcAft>
        <a:defRPr sz="2800" b="1">
          <a:solidFill>
            <a:schemeClr val="accent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12233" y="3068639"/>
            <a:ext cx="672041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527051" y="4077072"/>
            <a:ext cx="6720416"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endParaRPr lang="en-US" altLang="en-US" dirty="0"/>
          </a:p>
        </p:txBody>
      </p:sp>
    </p:spTree>
    <p:extLst>
      <p:ext uri="{BB962C8B-B14F-4D97-AF65-F5344CB8AC3E}">
        <p14:creationId xmlns:p14="http://schemas.microsoft.com/office/powerpoint/2010/main" val="348328463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xStyles>
    <p:titleStyle>
      <a:lvl1pPr algn="l" rtl="0" eaLnBrk="0" fontAlgn="base" hangingPunct="0">
        <a:spcBef>
          <a:spcPct val="0"/>
        </a:spcBef>
        <a:spcAft>
          <a:spcPct val="0"/>
        </a:spcAft>
        <a:defRPr sz="2800" b="1">
          <a:solidFill>
            <a:schemeClr val="accent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12234" y="3068639"/>
            <a:ext cx="672041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527051" y="4077072"/>
            <a:ext cx="6720416"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endParaRPr lang="en-US" altLang="en-US" dirty="0"/>
          </a:p>
        </p:txBody>
      </p:sp>
    </p:spTree>
    <p:extLst>
      <p:ext uri="{BB962C8B-B14F-4D97-AF65-F5344CB8AC3E}">
        <p14:creationId xmlns:p14="http://schemas.microsoft.com/office/powerpoint/2010/main" val="183262725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rtl="0" eaLnBrk="0" fontAlgn="base" hangingPunct="0">
        <a:spcBef>
          <a:spcPct val="0"/>
        </a:spcBef>
        <a:spcAft>
          <a:spcPct val="0"/>
        </a:spcAft>
        <a:defRPr sz="2100" b="1">
          <a:solidFill>
            <a:schemeClr val="accent1"/>
          </a:solidFill>
          <a:latin typeface="+mj-lt"/>
          <a:ea typeface="+mj-ea"/>
          <a:cs typeface="+mj-cs"/>
        </a:defRPr>
      </a:lvl1pPr>
      <a:lvl2pPr algn="l" rtl="0" eaLnBrk="0" fontAlgn="base" hangingPunct="0">
        <a:spcBef>
          <a:spcPct val="0"/>
        </a:spcBef>
        <a:spcAft>
          <a:spcPct val="0"/>
        </a:spcAft>
        <a:defRPr sz="2100" b="1">
          <a:solidFill>
            <a:schemeClr val="bg1"/>
          </a:solidFill>
          <a:latin typeface="Arial" charset="0"/>
          <a:cs typeface="Arial" charset="0"/>
        </a:defRPr>
      </a:lvl2pPr>
      <a:lvl3pPr algn="l" rtl="0" eaLnBrk="0" fontAlgn="base" hangingPunct="0">
        <a:spcBef>
          <a:spcPct val="0"/>
        </a:spcBef>
        <a:spcAft>
          <a:spcPct val="0"/>
        </a:spcAft>
        <a:defRPr sz="2100" b="1">
          <a:solidFill>
            <a:schemeClr val="bg1"/>
          </a:solidFill>
          <a:latin typeface="Arial" charset="0"/>
          <a:cs typeface="Arial" charset="0"/>
        </a:defRPr>
      </a:lvl3pPr>
      <a:lvl4pPr algn="l" rtl="0" eaLnBrk="0" fontAlgn="base" hangingPunct="0">
        <a:spcBef>
          <a:spcPct val="0"/>
        </a:spcBef>
        <a:spcAft>
          <a:spcPct val="0"/>
        </a:spcAft>
        <a:defRPr sz="2100" b="1">
          <a:solidFill>
            <a:schemeClr val="bg1"/>
          </a:solidFill>
          <a:latin typeface="Arial" charset="0"/>
          <a:cs typeface="Arial" charset="0"/>
        </a:defRPr>
      </a:lvl4pPr>
      <a:lvl5pPr algn="l" rtl="0" eaLnBrk="0" fontAlgn="base" hangingPunct="0">
        <a:spcBef>
          <a:spcPct val="0"/>
        </a:spcBef>
        <a:spcAft>
          <a:spcPct val="0"/>
        </a:spcAft>
        <a:defRPr sz="2100" b="1">
          <a:solidFill>
            <a:schemeClr val="bg1"/>
          </a:solidFill>
          <a:latin typeface="Arial" charset="0"/>
          <a:cs typeface="Arial" charset="0"/>
        </a:defRPr>
      </a:lvl5pPr>
      <a:lvl6pPr marL="342900" algn="l" rtl="0" fontAlgn="base">
        <a:spcBef>
          <a:spcPct val="0"/>
        </a:spcBef>
        <a:spcAft>
          <a:spcPct val="0"/>
        </a:spcAft>
        <a:defRPr sz="2100" b="1">
          <a:solidFill>
            <a:schemeClr val="bg1"/>
          </a:solidFill>
          <a:latin typeface="Arial" charset="0"/>
          <a:cs typeface="Arial" charset="0"/>
        </a:defRPr>
      </a:lvl6pPr>
      <a:lvl7pPr marL="685800" algn="l" rtl="0" fontAlgn="base">
        <a:spcBef>
          <a:spcPct val="0"/>
        </a:spcBef>
        <a:spcAft>
          <a:spcPct val="0"/>
        </a:spcAft>
        <a:defRPr sz="2100" b="1">
          <a:solidFill>
            <a:schemeClr val="bg1"/>
          </a:solidFill>
          <a:latin typeface="Arial" charset="0"/>
          <a:cs typeface="Arial" charset="0"/>
        </a:defRPr>
      </a:lvl7pPr>
      <a:lvl8pPr marL="1028700" algn="l" rtl="0" fontAlgn="base">
        <a:spcBef>
          <a:spcPct val="0"/>
        </a:spcBef>
        <a:spcAft>
          <a:spcPct val="0"/>
        </a:spcAft>
        <a:defRPr sz="2100" b="1">
          <a:solidFill>
            <a:schemeClr val="bg1"/>
          </a:solidFill>
          <a:latin typeface="Arial" charset="0"/>
          <a:cs typeface="Arial" charset="0"/>
        </a:defRPr>
      </a:lvl8pPr>
      <a:lvl9pPr marL="1371600" algn="l" rtl="0" fontAlgn="base">
        <a:spcBef>
          <a:spcPct val="0"/>
        </a:spcBef>
        <a:spcAft>
          <a:spcPct val="0"/>
        </a:spcAft>
        <a:defRPr sz="2100" b="1">
          <a:solidFill>
            <a:schemeClr val="bg1"/>
          </a:solidFill>
          <a:latin typeface="Arial" charset="0"/>
          <a:cs typeface="Arial" charset="0"/>
        </a:defRPr>
      </a:lvl9pPr>
    </p:titleStyle>
    <p:bodyStyle>
      <a:lvl1pPr marL="138113" indent="-138113" algn="l" rtl="0" eaLnBrk="0" fontAlgn="base" hangingPunct="0">
        <a:spcBef>
          <a:spcPct val="20000"/>
        </a:spcBef>
        <a:spcAft>
          <a:spcPct val="0"/>
        </a:spcAft>
        <a:buClr>
          <a:schemeClr val="folHlink"/>
        </a:buClr>
        <a:tabLst/>
        <a:defRPr sz="1200">
          <a:solidFill>
            <a:schemeClr val="tx1"/>
          </a:solidFill>
          <a:latin typeface="+mn-lt"/>
          <a:ea typeface="+mn-ea"/>
          <a:cs typeface="+mn-cs"/>
        </a:defRPr>
      </a:lvl1pPr>
      <a:lvl2pPr marL="307181" indent="-169069" algn="l" rtl="0" eaLnBrk="0" fontAlgn="base" hangingPunct="0">
        <a:spcBef>
          <a:spcPct val="20000"/>
        </a:spcBef>
        <a:spcAft>
          <a:spcPct val="0"/>
        </a:spcAft>
        <a:buChar char="–"/>
        <a:tabLst/>
        <a:defRPr sz="1050">
          <a:solidFill>
            <a:schemeClr val="tx1"/>
          </a:solidFill>
          <a:latin typeface="+mn-lt"/>
          <a:cs typeface="+mn-cs"/>
        </a:defRPr>
      </a:lvl2pPr>
      <a:lvl3pPr marL="435769" indent="-98822" algn="l" rtl="0" eaLnBrk="0" fontAlgn="base" hangingPunct="0">
        <a:spcBef>
          <a:spcPct val="20000"/>
        </a:spcBef>
        <a:spcAft>
          <a:spcPct val="0"/>
        </a:spcAft>
        <a:buChar char="•"/>
        <a:tabLst/>
        <a:defRPr sz="900">
          <a:solidFill>
            <a:schemeClr val="tx1"/>
          </a:solidFill>
          <a:latin typeface="+mn-lt"/>
          <a:cs typeface="+mn-cs"/>
        </a:defRPr>
      </a:lvl3pPr>
      <a:lvl4pPr marL="634604" indent="-158354" algn="l" rtl="0" eaLnBrk="0" fontAlgn="base" hangingPunct="0">
        <a:spcBef>
          <a:spcPct val="20000"/>
        </a:spcBef>
        <a:spcAft>
          <a:spcPct val="0"/>
        </a:spcAft>
        <a:buChar char="–"/>
        <a:tabLst/>
        <a:defRPr sz="825">
          <a:solidFill>
            <a:schemeClr val="tx1"/>
          </a:solidFill>
          <a:latin typeface="+mn-lt"/>
          <a:cs typeface="+mn-cs"/>
        </a:defRPr>
      </a:lvl4pPr>
      <a:lvl5pPr marL="733425" indent="-98822" algn="l" rtl="0" eaLnBrk="0" fontAlgn="base" hangingPunct="0">
        <a:spcBef>
          <a:spcPct val="20000"/>
        </a:spcBef>
        <a:spcAft>
          <a:spcPct val="0"/>
        </a:spcAft>
        <a:buChar char="»"/>
        <a:tabLst/>
        <a:defRPr sz="788">
          <a:solidFill>
            <a:schemeClr val="tx1"/>
          </a:solidFill>
          <a:latin typeface="+mn-lt"/>
          <a:cs typeface="+mn-cs"/>
        </a:defRPr>
      </a:lvl5pPr>
      <a:lvl6pPr marL="1885950" indent="-171450" algn="l" rtl="0" fontAlgn="base">
        <a:spcBef>
          <a:spcPct val="20000"/>
        </a:spcBef>
        <a:spcAft>
          <a:spcPct val="0"/>
        </a:spcAft>
        <a:buChar char="»"/>
        <a:defRPr sz="900">
          <a:solidFill>
            <a:schemeClr val="bg1"/>
          </a:solidFill>
          <a:latin typeface="+mn-lt"/>
          <a:cs typeface="+mn-cs"/>
        </a:defRPr>
      </a:lvl6pPr>
      <a:lvl7pPr marL="2228850" indent="-171450" algn="l" rtl="0" fontAlgn="base">
        <a:spcBef>
          <a:spcPct val="20000"/>
        </a:spcBef>
        <a:spcAft>
          <a:spcPct val="0"/>
        </a:spcAft>
        <a:buChar char="»"/>
        <a:defRPr sz="900">
          <a:solidFill>
            <a:schemeClr val="bg1"/>
          </a:solidFill>
          <a:latin typeface="+mn-lt"/>
          <a:cs typeface="+mn-cs"/>
        </a:defRPr>
      </a:lvl7pPr>
      <a:lvl8pPr marL="2571750" indent="-171450" algn="l" rtl="0" fontAlgn="base">
        <a:spcBef>
          <a:spcPct val="20000"/>
        </a:spcBef>
        <a:spcAft>
          <a:spcPct val="0"/>
        </a:spcAft>
        <a:buChar char="»"/>
        <a:defRPr sz="900">
          <a:solidFill>
            <a:schemeClr val="bg1"/>
          </a:solidFill>
          <a:latin typeface="+mn-lt"/>
          <a:cs typeface="+mn-cs"/>
        </a:defRPr>
      </a:lvl8pPr>
      <a:lvl9pPr marL="2914650" indent="-171450" algn="l" rtl="0" fontAlgn="base">
        <a:spcBef>
          <a:spcPct val="20000"/>
        </a:spcBef>
        <a:spcAft>
          <a:spcPct val="0"/>
        </a:spcAft>
        <a:buChar char="»"/>
        <a:defRPr sz="900">
          <a:solidFill>
            <a:schemeClr val="bg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hyperlink" Target="https://www.anncrafttrust.org/checklist-overview/" TargetMode="External"/><Relationship Id="rId3" Type="http://schemas.openxmlformats.org/officeDocument/2006/relationships/hyperlink" Target="https://knowhow.ncvo.org.uk/safeguarding/what-is-safeguarding" TargetMode="External"/><Relationship Id="rId7" Type="http://schemas.openxmlformats.org/officeDocument/2006/relationships/hyperlink" Target="https://www.gov.uk/government/collections/dbs-eligibility-guidance" TargetMode="External"/><Relationship Id="rId2" Type="http://schemas.openxmlformats.org/officeDocument/2006/relationships/hyperlink" Target="https://www.iia.org.uk/resources/auditing-business-functions/auditing-safeguarding/" TargetMode="External"/><Relationship Id="rId1" Type="http://schemas.openxmlformats.org/officeDocument/2006/relationships/slideLayout" Target="../slideLayouts/slideLayout12.xml"/><Relationship Id="rId6" Type="http://schemas.openxmlformats.org/officeDocument/2006/relationships/hyperlink" Target="https://charitycommission.blog.gov.uk/category/safeguarding/" TargetMode="External"/><Relationship Id="rId5" Type="http://schemas.openxmlformats.org/officeDocument/2006/relationships/hyperlink" Target="https://learning.nspcc.org.uk/media/1464/introductory-guide-to-safeguarding-and-child-protection-voluntary-and-community-sector.pdf" TargetMode="External"/><Relationship Id="rId4" Type="http://schemas.openxmlformats.org/officeDocument/2006/relationships/hyperlink" Target="https://knowhow.ncvo.org.uk/safeguarding/checklists-training-and-other-support/checklists-and-frameworks" TargetMode="External"/><Relationship Id="rId9" Type="http://schemas.openxmlformats.org/officeDocument/2006/relationships/hyperlink" Target="https://www.anncrafttrust.org/resources/safeguarding-adults-at-risk-definition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704FB3-A5CC-4188-9D80-B009C31431B0}"/>
              </a:ext>
            </a:extLst>
          </p:cNvPr>
          <p:cNvSpPr>
            <a:spLocks noGrp="1"/>
          </p:cNvSpPr>
          <p:nvPr>
            <p:ph type="ctrTitle"/>
          </p:nvPr>
        </p:nvSpPr>
        <p:spPr>
          <a:xfrm>
            <a:off x="7320136" y="1556792"/>
            <a:ext cx="3816424" cy="2520280"/>
          </a:xfrm>
        </p:spPr>
        <p:txBody>
          <a:bodyPr/>
          <a:lstStyle/>
          <a:p>
            <a:r>
              <a:rPr lang="en-GB" sz="2400"/>
              <a:t>Introduction to Safeguarding</a:t>
            </a:r>
            <a:endParaRPr lang="en-GB" sz="2400" dirty="0"/>
          </a:p>
        </p:txBody>
      </p:sp>
      <p:sp>
        <p:nvSpPr>
          <p:cNvPr id="7" name="Subtitle 6">
            <a:extLst>
              <a:ext uri="{FF2B5EF4-FFF2-40B4-BE49-F238E27FC236}">
                <a16:creationId xmlns:a16="http://schemas.microsoft.com/office/drawing/2014/main" id="{96FD0DE5-F7BC-4AD7-B6A6-1F4253B7856E}"/>
              </a:ext>
            </a:extLst>
          </p:cNvPr>
          <p:cNvSpPr>
            <a:spLocks noGrp="1"/>
          </p:cNvSpPr>
          <p:nvPr>
            <p:ph type="subTitle" idx="1"/>
          </p:nvPr>
        </p:nvSpPr>
        <p:spPr>
          <a:xfrm>
            <a:off x="7354374" y="4293096"/>
            <a:ext cx="3456384" cy="1708224"/>
          </a:xfrm>
        </p:spPr>
        <p:txBody>
          <a:bodyPr/>
          <a:lstStyle/>
          <a:p>
            <a:r>
              <a:rPr lang="en-GB"/>
              <a:t>Stephen Watson MSc, CFIIA, CIA, CISA</a:t>
            </a:r>
            <a:endParaRPr lang="en-GB" dirty="0"/>
          </a:p>
        </p:txBody>
      </p:sp>
    </p:spTree>
    <p:extLst>
      <p:ext uri="{BB962C8B-B14F-4D97-AF65-F5344CB8AC3E}">
        <p14:creationId xmlns:p14="http://schemas.microsoft.com/office/powerpoint/2010/main" val="3354319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DA9F8-7208-924C-ADCA-B577CD890536}"/>
              </a:ext>
            </a:extLst>
          </p:cNvPr>
          <p:cNvSpPr>
            <a:spLocks noGrp="1"/>
          </p:cNvSpPr>
          <p:nvPr>
            <p:ph type="title"/>
          </p:nvPr>
        </p:nvSpPr>
        <p:spPr/>
        <p:txBody>
          <a:bodyPr/>
          <a:lstStyle/>
          <a:p>
            <a:r>
              <a:rPr lang="en-GB"/>
              <a:t>4. Internal Audit considerations when performing a safeguarding review.</a:t>
            </a:r>
            <a:br>
              <a:rPr lang="en-GB"/>
            </a:br>
            <a:br>
              <a:rPr lang="en-GB"/>
            </a:br>
            <a:r>
              <a:rPr lang="en-GB" sz="2000"/>
              <a:t>Possible questions to address through the audit.</a:t>
            </a:r>
            <a:endParaRPr lang="en-US" sz="2000"/>
          </a:p>
        </p:txBody>
      </p:sp>
      <p:sp>
        <p:nvSpPr>
          <p:cNvPr id="3" name="Content Placeholder 2">
            <a:extLst>
              <a:ext uri="{FF2B5EF4-FFF2-40B4-BE49-F238E27FC236}">
                <a16:creationId xmlns:a16="http://schemas.microsoft.com/office/drawing/2014/main" id="{B42F4E7B-557C-1B45-8EF4-658C2FA42887}"/>
              </a:ext>
            </a:extLst>
          </p:cNvPr>
          <p:cNvSpPr>
            <a:spLocks noGrp="1"/>
          </p:cNvSpPr>
          <p:nvPr>
            <p:ph idx="1"/>
          </p:nvPr>
        </p:nvSpPr>
        <p:spPr/>
        <p:txBody>
          <a:bodyPr/>
          <a:lstStyle/>
          <a:p>
            <a:pPr marL="0" indent="0"/>
            <a:r>
              <a:rPr lang="en-GB"/>
              <a:t>We have provided a broad list of areas, framed as questions, for internal audit teams to consider. But it isn’t exhaustive, you will be able to add your own, specific to your organisation.</a:t>
            </a:r>
          </a:p>
          <a:p>
            <a:pPr marL="285750" indent="-285750">
              <a:buFont typeface="Arial" panose="020B0604020202020204" pitchFamily="34" charset="0"/>
              <a:buChar char="•"/>
            </a:pPr>
            <a:r>
              <a:rPr lang="en-GB"/>
              <a:t>What activities do you offer as an organisation?
Who do you have contact with? Including both information about those people (age, ethnicity, disability, other risk factors) and about how you engage with them (in activities, providing online advice, fundraising).
Who has direct contact with children and adults at risk? (Only staff, or staff &amp; volunteers?) </a:t>
            </a:r>
          </a:p>
          <a:p>
            <a:pPr marL="285750" indent="-285750">
              <a:buFont typeface="Arial" panose="020B0604020202020204" pitchFamily="34" charset="0"/>
              <a:buChar char="•"/>
            </a:pPr>
            <a:r>
              <a:rPr lang="en-GB"/>
              <a:t>Do you allow 3rd party service providers to access potentially vulnerable people? What checking have you done on these staff? Has the provider carried out checking? Can you rely on the 3</a:t>
            </a:r>
            <a:r>
              <a:rPr lang="en-GB" baseline="30000"/>
              <a:t>rd</a:t>
            </a:r>
            <a:r>
              <a:rPr lang="en-GB"/>
              <a:t> party’s rigor in this area?
Do you as the local authority have recruitment checks, supervision and training in place to support both your own staff and contract staff?
What kind of personal and confidential information do you hold or share?
Does everyone have the right training – at all levels of the organisation?
Is anything likely to stop staff feeling confident about raising a concern?
How do you fund your activities? Is there anything that will put that at risk, and if it did what impact will it have on your safeguarding provision?</a:t>
            </a:r>
            <a:endParaRPr lang="en-US"/>
          </a:p>
        </p:txBody>
      </p:sp>
    </p:spTree>
    <p:extLst>
      <p:ext uri="{BB962C8B-B14F-4D97-AF65-F5344CB8AC3E}">
        <p14:creationId xmlns:p14="http://schemas.microsoft.com/office/powerpoint/2010/main" val="624305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54B18-F2EF-224D-B14A-6F2CBAEBCF48}"/>
              </a:ext>
            </a:extLst>
          </p:cNvPr>
          <p:cNvSpPr>
            <a:spLocks noGrp="1"/>
          </p:cNvSpPr>
          <p:nvPr>
            <p:ph type="title"/>
          </p:nvPr>
        </p:nvSpPr>
        <p:spPr/>
        <p:txBody>
          <a:bodyPr/>
          <a:lstStyle/>
          <a:p>
            <a:r>
              <a:rPr lang="en-GB"/>
              <a:t>4. Internal Audit considerations when performing a safeguarding review.</a:t>
            </a:r>
            <a:br>
              <a:rPr lang="en-GB"/>
            </a:br>
            <a:br>
              <a:rPr lang="en-GB"/>
            </a:br>
            <a:r>
              <a:rPr lang="en-GB" sz="2000"/>
              <a:t>Key risk areas for audit testing.</a:t>
            </a:r>
            <a:endParaRPr lang="en-US" sz="2000"/>
          </a:p>
        </p:txBody>
      </p:sp>
      <p:sp>
        <p:nvSpPr>
          <p:cNvPr id="3" name="Content Placeholder 2">
            <a:extLst>
              <a:ext uri="{FF2B5EF4-FFF2-40B4-BE49-F238E27FC236}">
                <a16:creationId xmlns:a16="http://schemas.microsoft.com/office/drawing/2014/main" id="{4A4FE3F5-736D-0B49-86C7-931F508D3490}"/>
              </a:ext>
            </a:extLst>
          </p:cNvPr>
          <p:cNvSpPr>
            <a:spLocks noGrp="1"/>
          </p:cNvSpPr>
          <p:nvPr>
            <p:ph idx="1"/>
          </p:nvPr>
        </p:nvSpPr>
        <p:spPr/>
        <p:txBody>
          <a:bodyPr/>
          <a:lstStyle/>
          <a:p>
            <a:pPr marL="0" indent="0"/>
            <a:r>
              <a:rPr lang="en-GB"/>
              <a:t>When you’re considering safeguarding risks to feed into your audit test plan, you must make sure you think as broadly as possible. It is a complex area that varies even between different councils. The scope of an internal audit review would typically consider the following key risk areas as a minimum:</a:t>
            </a:r>
          </a:p>
          <a:p>
            <a:pPr marL="285750" lvl="0" indent="-285750">
              <a:buFont typeface="Arial" panose="020B0604020202020204" pitchFamily="34" charset="0"/>
              <a:buChar char="•"/>
            </a:pPr>
            <a:r>
              <a:rPr lang="en-GB" b="1"/>
              <a:t>Safeguarding policy and framework</a:t>
            </a:r>
            <a:r>
              <a:rPr lang="en-GB"/>
              <a:t> – Failure to effectively assess, respond and manage safeguarding concerns due to a lack of robustly designed policies and framework to govern safeguarding arrangements. </a:t>
            </a:r>
          </a:p>
          <a:p>
            <a:pPr marL="285750" lvl="0" indent="-285750">
              <a:buFont typeface="Arial" panose="020B0604020202020204" pitchFamily="34" charset="0"/>
              <a:buChar char="•"/>
            </a:pPr>
            <a:r>
              <a:rPr lang="en-GB" b="1"/>
              <a:t>Roles and responsibilities </a:t>
            </a:r>
            <a:r>
              <a:rPr lang="en-GB"/>
              <a:t>– the safeguarding framework may not be robust due to a lack of clear roles and responsibilities and inadequate oversight arrangements.</a:t>
            </a:r>
          </a:p>
          <a:p>
            <a:pPr marL="285750" lvl="0" indent="-285750">
              <a:buFont typeface="Arial" panose="020B0604020202020204" pitchFamily="34" charset="0"/>
              <a:buChar char="•"/>
            </a:pPr>
            <a:r>
              <a:rPr lang="en-GB" b="1"/>
              <a:t>Recruitment</a:t>
            </a:r>
            <a:r>
              <a:rPr lang="en-GB"/>
              <a:t> – Failure to vet employees, volunteers, trustees/directors, non-permanent staff and consultants appropriately, leading beneficiaries to exposure to inappropriate individuals.</a:t>
            </a:r>
          </a:p>
          <a:p>
            <a:pPr marL="285750" lvl="0" indent="-285750">
              <a:buFont typeface="Arial" panose="020B0604020202020204" pitchFamily="34" charset="0"/>
              <a:buChar char="•"/>
            </a:pPr>
            <a:r>
              <a:rPr lang="en-GB" b="1"/>
              <a:t>Safeguarding training </a:t>
            </a:r>
            <a:r>
              <a:rPr lang="en-GB"/>
              <a:t>– A lack of staff awareness of to how to identify and respond to a potential safeguarding incidence.</a:t>
            </a:r>
          </a:p>
          <a:p>
            <a:pPr marL="285750" lvl="0" indent="-285750">
              <a:buFont typeface="Arial" panose="020B0604020202020204" pitchFamily="34" charset="0"/>
              <a:buChar char="•"/>
            </a:pPr>
            <a:r>
              <a:rPr lang="en-GB" b="1"/>
              <a:t>Recording and reporting Safeguarding concerns</a:t>
            </a:r>
            <a:r>
              <a:rPr lang="en-GB"/>
              <a:t> – Failure to identify safeguarding concerns and report these on timely basis to the appropriate individuals within the organisation and outside of the organisation, where relevant. There is also a risk that safeguarding concerns are not appropriately investigated and documented.</a:t>
            </a:r>
          </a:p>
          <a:p>
            <a:pPr marL="0" indent="0"/>
            <a:endParaRPr lang="en-US"/>
          </a:p>
        </p:txBody>
      </p:sp>
    </p:spTree>
    <p:extLst>
      <p:ext uri="{BB962C8B-B14F-4D97-AF65-F5344CB8AC3E}">
        <p14:creationId xmlns:p14="http://schemas.microsoft.com/office/powerpoint/2010/main" val="359238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ADA19-5E29-D540-8188-97EC0520273E}"/>
              </a:ext>
            </a:extLst>
          </p:cNvPr>
          <p:cNvSpPr>
            <a:spLocks noGrp="1"/>
          </p:cNvSpPr>
          <p:nvPr>
            <p:ph type="title"/>
          </p:nvPr>
        </p:nvSpPr>
        <p:spPr/>
        <p:txBody>
          <a:bodyPr/>
          <a:lstStyle/>
          <a:p>
            <a:r>
              <a:rPr lang="en-GB"/>
              <a:t>Resources and references referred to in the presentation.</a:t>
            </a:r>
            <a:endParaRPr lang="en-US"/>
          </a:p>
        </p:txBody>
      </p:sp>
      <p:sp>
        <p:nvSpPr>
          <p:cNvPr id="3" name="Content Placeholder 2">
            <a:extLst>
              <a:ext uri="{FF2B5EF4-FFF2-40B4-BE49-F238E27FC236}">
                <a16:creationId xmlns:a16="http://schemas.microsoft.com/office/drawing/2014/main" id="{7C7C267A-391E-8849-B8DE-3C5A9C709974}"/>
              </a:ext>
            </a:extLst>
          </p:cNvPr>
          <p:cNvSpPr>
            <a:spLocks noGrp="1"/>
          </p:cNvSpPr>
          <p:nvPr>
            <p:ph idx="1"/>
          </p:nvPr>
        </p:nvSpPr>
        <p:spPr>
          <a:xfrm>
            <a:off x="4871864" y="404664"/>
            <a:ext cx="7071620" cy="6264696"/>
          </a:xfrm>
        </p:spPr>
        <p:txBody>
          <a:bodyPr/>
          <a:lstStyle/>
          <a:p>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IIA UK &amp; Ireland Technical </a:t>
            </a:r>
            <a:r>
              <a:rPr lang="en-GB" sz="1800" dirty="0">
                <a:solidFill>
                  <a:srgbClr val="000000"/>
                </a:solidFill>
                <a:latin typeface="Calibri" panose="020F0502020204030204" pitchFamily="34" charset="0"/>
                <a:ea typeface="Calibri" panose="020F0502020204030204" pitchFamily="34" charset="0"/>
                <a:cs typeface="Calibri" panose="020F0502020204030204" pitchFamily="34" charset="0"/>
              </a:rPr>
              <a:t>Guidance</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Auditing safeguarding</a:t>
            </a:r>
          </a:p>
          <a:p>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2"/>
              </a:rPr>
              <a:t>https://www.iia.org.uk/resources/auditing-business-functions/auditing-safeguarding/</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NCVO introduction to safeguarding (</a:t>
            </a:r>
            <a:r>
              <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https://knowhow.ncvo.org.uk/safeguarding/what-is-safeguarding</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NCVO guidance on best practice checklist and frameworks </a:t>
            </a:r>
            <a:r>
              <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https://knowhow.ncvo.org.uk/safeguarding/checklists-training-and-other-support/checklists-and-frameworks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NSPCC guidance on safeguarding (</a:t>
            </a:r>
            <a:r>
              <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https://learning.nspcc.org.uk/media/1464/introductory-guide-to-safeguarding-and-child-protection-voluntary-and-community-sector.pdf</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Charity Commission guidance (</a:t>
            </a:r>
            <a:r>
              <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https://charitycommission.blog.gov.uk/category/safeguarding/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Charity Commission DBS Eligibility check guidance</a:t>
            </a:r>
            <a:r>
              <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r>
              <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https://www.gov.uk/government/collections/dbs-eligibility-guidance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 Craft Trust Safeguarding Checklist</a:t>
            </a:r>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8"/>
              </a:rPr>
              <a:t>https://www.anncrafttrust.org/checklist-overview/</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 Craft Trust definition of Adults at Risk: </a:t>
            </a:r>
            <a:r>
              <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9"/>
              </a:rPr>
              <a:t>https://www.anncrafttrust.org/resources/safeguarding-adults-at-risk-definitions/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6908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217163-8F80-47BE-BA39-0504D719125D}"/>
              </a:ext>
            </a:extLst>
          </p:cNvPr>
          <p:cNvSpPr>
            <a:spLocks noGrp="1"/>
          </p:cNvSpPr>
          <p:nvPr>
            <p:ph type="title"/>
          </p:nvPr>
        </p:nvSpPr>
        <p:spPr>
          <a:xfrm>
            <a:off x="1991544" y="2348880"/>
            <a:ext cx="7094928" cy="1569964"/>
          </a:xfrm>
        </p:spPr>
        <p:txBody>
          <a:bodyPr/>
          <a:lstStyle/>
          <a:p>
            <a:r>
              <a:rPr lang="en-GB" sz="4800" dirty="0"/>
              <a:t>Questions?</a:t>
            </a:r>
          </a:p>
        </p:txBody>
      </p:sp>
    </p:spTree>
    <p:extLst>
      <p:ext uri="{BB962C8B-B14F-4D97-AF65-F5344CB8AC3E}">
        <p14:creationId xmlns:p14="http://schemas.microsoft.com/office/powerpoint/2010/main" val="2580915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GB" altLang="en-US" dirty="0"/>
              <a:t>Thank you</a:t>
            </a:r>
          </a:p>
        </p:txBody>
      </p:sp>
    </p:spTree>
    <p:extLst>
      <p:ext uri="{BB962C8B-B14F-4D97-AF65-F5344CB8AC3E}">
        <p14:creationId xmlns:p14="http://schemas.microsoft.com/office/powerpoint/2010/main" val="4155183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750"/>
                            </p:stCondLst>
                            <p:childTnLst>
                              <p:par>
                                <p:cTn id="9" presetID="10" presetClass="exit" presetSubtype="0" fill="hold" grpId="1" nodeType="afterEffect">
                                  <p:stCondLst>
                                    <p:cond delay="500"/>
                                  </p:stCondLst>
                                  <p:childTnLst>
                                    <p:animEffect transition="out" filter="fade">
                                      <p:cBhvr>
                                        <p:cTn id="10" dur="750"/>
                                        <p:tgtEl>
                                          <p:spTgt spid="4098"/>
                                        </p:tgtEl>
                                      </p:cBhvr>
                                    </p:animEffect>
                                    <p:set>
                                      <p:cBhvr>
                                        <p:cTn id="11" dur="1" fill="hold">
                                          <p:stCondLst>
                                            <p:cond delay="74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9A05BF-02F8-4A26-BCF3-EE641AD4644E}"/>
              </a:ext>
            </a:extLst>
          </p:cNvPr>
          <p:cNvSpPr>
            <a:spLocks noGrp="1"/>
          </p:cNvSpPr>
          <p:nvPr>
            <p:ph type="title"/>
          </p:nvPr>
        </p:nvSpPr>
        <p:spPr>
          <a:xfrm>
            <a:off x="422511" y="729261"/>
            <a:ext cx="4065619" cy="5544617"/>
          </a:xfrm>
        </p:spPr>
        <p:txBody>
          <a:bodyPr/>
          <a:lstStyle/>
          <a:p>
            <a:r>
              <a:rPr lang="en-GB"/>
              <a:t>1. What is Safeguarding?</a:t>
            </a:r>
            <a:br>
              <a:rPr lang="en-GB"/>
            </a:br>
            <a:br>
              <a:rPr lang="en-GB"/>
            </a:br>
            <a:r>
              <a:rPr lang="en-GB" sz="2000"/>
              <a:t>Safeguarding is a term used in the United Kingdom and Ireland to “denote measures to protect the health, well-being and human rights of individuals, which allow people, especially children, young people and vulnerable adults, to live free from abuse, harm and neglect” </a:t>
            </a:r>
            <a:br>
              <a:rPr lang="en-GB" sz="2000"/>
            </a:br>
            <a:br>
              <a:rPr lang="en-GB" sz="2000"/>
            </a:br>
            <a:r>
              <a:rPr lang="en-GB" sz="2000" i="1"/>
              <a:t>(“Safeguarding people”. Care Quality Commission. 18 June 2014).</a:t>
            </a:r>
            <a:endParaRPr lang="en-GB" sz="2000" i="1" dirty="0"/>
          </a:p>
        </p:txBody>
      </p:sp>
      <p:sp>
        <p:nvSpPr>
          <p:cNvPr id="2" name="Content Placeholder 1">
            <a:extLst>
              <a:ext uri="{FF2B5EF4-FFF2-40B4-BE49-F238E27FC236}">
                <a16:creationId xmlns:a16="http://schemas.microsoft.com/office/drawing/2014/main" id="{5AF142AC-3D65-4D24-B1E5-B472F999159F}"/>
              </a:ext>
            </a:extLst>
          </p:cNvPr>
          <p:cNvSpPr>
            <a:spLocks noGrp="1"/>
          </p:cNvSpPr>
          <p:nvPr>
            <p:ph idx="1"/>
          </p:nvPr>
        </p:nvSpPr>
        <p:spPr/>
        <p:txBody>
          <a:bodyPr/>
          <a:lstStyle/>
          <a:p>
            <a:pPr marL="285750" indent="-285750">
              <a:buFont typeface="Arial" panose="020B0604020202020204" pitchFamily="34" charset="0"/>
              <a:buChar char="•"/>
            </a:pPr>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Safeguarding as a general concept is to protect people from harm and abuse, both verbally and physically. The best way is to put appropriate measures in place. This often means a framework, which allows those involved to follow prescribed steps to prevent negative outcomes. </a:t>
            </a:r>
          </a:p>
          <a:p>
            <a:pPr marL="285750" indent="-285750">
              <a:buFont typeface="Arial" panose="020B0604020202020204" pitchFamily="34" charset="0"/>
              <a:buChar char="•"/>
            </a:pPr>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Safeguarding is never the responsibility of just one or two people, it is a principle that everyone must follow if they come into contact with vulnerable people – both children and adults.</a:t>
            </a:r>
          </a:p>
          <a:p>
            <a:pPr marL="285750" indent="-285750">
              <a:buFont typeface="Arial" panose="020B0604020202020204" pitchFamily="34" charset="0"/>
              <a:buChar char="•"/>
            </a:pPr>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All organisations have to ensure that they prioritise the safety of anyone who comes into contact with their organisation.  Safeguarding is particularly relevant to local authorities, charities and care organisations who work directly with children or adults at risk.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en-GB" sz="1800">
                <a:effectLst/>
                <a:latin typeface="Calibri" panose="020F0502020204030204" pitchFamily="34" charset="0"/>
                <a:ea typeface="Times New Roman" panose="02020603050405020304" pitchFamily="18" charset="0"/>
                <a:cs typeface="Times New Roman" panose="02020603050405020304" pitchFamily="18" charset="0"/>
              </a:rPr>
              <a:t>Those </a:t>
            </a:r>
            <a:r>
              <a:rPr lang="en-GB" sz="1800">
                <a:effectLst/>
                <a:latin typeface="Calibri" panose="020F0502020204030204" pitchFamily="34" charset="0"/>
                <a:ea typeface="Times New Roman" panose="02020603050405020304" pitchFamily="18" charset="0"/>
                <a:cs typeface="Calibri" panose="020F0502020204030204" pitchFamily="34" charset="0"/>
              </a:rPr>
              <a:t>most in need of protection include: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a:solidFill>
                  <a:srgbClr val="0B0C0C"/>
                </a:solidFill>
                <a:latin typeface="Calibri" panose="020F0502020204030204" pitchFamily="34" charset="0"/>
                <a:ea typeface="Calibri" panose="020F0502020204030204" pitchFamily="34" charset="0"/>
                <a:cs typeface="Calibri" panose="020F0502020204030204" pitchFamily="34" charset="0"/>
              </a:rPr>
              <a:t>c</a:t>
            </a:r>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hildren and young people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800">
                <a:solidFill>
                  <a:srgbClr val="0B0C0C"/>
                </a:solidFill>
                <a:latin typeface="Calibri" panose="020F0502020204030204" pitchFamily="34" charset="0"/>
                <a:ea typeface="Calibri" panose="020F0502020204030204" pitchFamily="34" charset="0"/>
                <a:cs typeface="Calibri" panose="020F0502020204030204" pitchFamily="34" charset="0"/>
              </a:rPr>
              <a:t>a</a:t>
            </a:r>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dults at risk, such as those receiving care in their own home, </a:t>
            </a:r>
          </a:p>
          <a:p>
            <a:pPr marL="285750" lvl="0" indent="-285750">
              <a:buFont typeface="Arial" panose="020B0604020202020204" pitchFamily="34" charset="0"/>
              <a:buChar char="•"/>
            </a:pPr>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people with physical, sensory and mental impairments, and </a:t>
            </a:r>
          </a:p>
          <a:p>
            <a:pPr marL="285750" lvl="0" indent="-285750">
              <a:buFont typeface="Arial" panose="020B0604020202020204" pitchFamily="34" charset="0"/>
              <a:buChar char="•"/>
            </a:pPr>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people with learning disabilities.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a:p>
            <a:endParaRPr lang="en-GB"/>
          </a:p>
        </p:txBody>
      </p:sp>
    </p:spTree>
    <p:extLst>
      <p:ext uri="{BB962C8B-B14F-4D97-AF65-F5344CB8AC3E}">
        <p14:creationId xmlns:p14="http://schemas.microsoft.com/office/powerpoint/2010/main" val="1306022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AFE824F-214D-4534-8521-FA618C154991}"/>
              </a:ext>
            </a:extLst>
          </p:cNvPr>
          <p:cNvSpPr>
            <a:spLocks noGrp="1"/>
          </p:cNvSpPr>
          <p:nvPr>
            <p:ph idx="1"/>
          </p:nvPr>
        </p:nvSpPr>
        <p:spPr/>
        <p:txBody>
          <a:bodyPr/>
          <a:lstStyle/>
          <a:p>
            <a:pPr fontAlgn="base"/>
            <a:r>
              <a:rPr lang="en-GB" sz="1800" b="1">
                <a:solidFill>
                  <a:srgbClr val="0B0C0C"/>
                </a:solidFill>
                <a:effectLst/>
                <a:latin typeface="Calibri" panose="020F0502020204030204" pitchFamily="34" charset="0"/>
                <a:ea typeface="Times New Roman" panose="02020603050405020304" pitchFamily="18" charset="0"/>
                <a:cs typeface="Calibri" panose="020F0502020204030204" pitchFamily="34" charset="0"/>
              </a:rPr>
              <a:t>Safeguarding Adults at risk</a:t>
            </a:r>
            <a:endParaRPr lang="en-GB" sz="1800" b="1">
              <a:solidFill>
                <a:srgbClr val="243F60"/>
              </a:solidFill>
              <a:effectLst/>
              <a:latin typeface="Cambria" panose="02000000000000000000" pitchFamily="2"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a:solidFill>
                  <a:srgbClr val="0B0C0C"/>
                </a:solidFill>
                <a:effectLst/>
                <a:latin typeface="Calibri" panose="020F0502020204030204" pitchFamily="34" charset="0"/>
                <a:ea typeface="Times New Roman" panose="02020603050405020304" pitchFamily="18" charset="0"/>
                <a:cs typeface="Calibri" panose="020F0502020204030204" pitchFamily="34" charset="0"/>
              </a:rPr>
              <a:t>means protecting their right to live in safety and free from abuse and neglect. </a:t>
            </a:r>
            <a:endParaRPr lang="en-GB" sz="1800">
              <a:effectLst/>
              <a:latin typeface="Times New Roman" panose="02020603050405020304" pitchFamily="18" charset="0"/>
              <a:ea typeface="Times New Roman" panose="02020603050405020304" pitchFamily="18" charset="0"/>
            </a:endParaRPr>
          </a:p>
          <a:p>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Safeguarding duties for adults at risk apply to any local authority or charity working with anyone aged 18 or over who: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has needs for care and support (whether or not the local authority is meeting any of those needs)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is experiencing, or is at risk of, abuse or neglect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as a result of those care and support needs is unable to protect themselves from either the risk of, or the experience of abuse or neglect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An adult at risk of abuse may: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have an illness affecting their mental or physical health</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have a learning disability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suffer from drug or alcohol problems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be frail.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a:p>
            <a:endParaRPr lang="en-GB"/>
          </a:p>
          <a:p>
            <a:endParaRPr lang="en-GB"/>
          </a:p>
        </p:txBody>
      </p:sp>
      <p:sp>
        <p:nvSpPr>
          <p:cNvPr id="5" name="Title 4">
            <a:extLst>
              <a:ext uri="{FF2B5EF4-FFF2-40B4-BE49-F238E27FC236}">
                <a16:creationId xmlns:a16="http://schemas.microsoft.com/office/drawing/2014/main" id="{548A6D30-F167-4FE4-BAD1-A2DAA3AA5B6A}"/>
              </a:ext>
            </a:extLst>
          </p:cNvPr>
          <p:cNvSpPr>
            <a:spLocks noGrp="1"/>
          </p:cNvSpPr>
          <p:nvPr>
            <p:ph type="title"/>
          </p:nvPr>
        </p:nvSpPr>
        <p:spPr/>
        <p:txBody>
          <a:bodyPr/>
          <a:lstStyle/>
          <a:p>
            <a:r>
              <a:rPr lang="en-GB"/>
              <a:t>1. What is Safeguarding?</a:t>
            </a:r>
            <a:br>
              <a:rPr lang="en-GB"/>
            </a:br>
            <a:br>
              <a:rPr lang="en-GB"/>
            </a:br>
            <a:r>
              <a:rPr lang="en-GB" sz="2000"/>
              <a:t>Safeguarding Adults at risk</a:t>
            </a:r>
            <a:br>
              <a:rPr lang="en-GB" sz="2800" b="1">
                <a:solidFill>
                  <a:srgbClr val="243F60"/>
                </a:solidFill>
                <a:effectLst/>
                <a:latin typeface="Cambria" panose="02000000000000000000" pitchFamily="2" charset="0"/>
                <a:ea typeface="Times New Roman" panose="02020603050405020304" pitchFamily="18" charset="0"/>
                <a:cs typeface="Times New Roman" panose="02020603050405020304" pitchFamily="18" charset="0"/>
              </a:rPr>
            </a:br>
            <a:endParaRPr lang="en-GB"/>
          </a:p>
        </p:txBody>
      </p:sp>
    </p:spTree>
    <p:extLst>
      <p:ext uri="{BB962C8B-B14F-4D97-AF65-F5344CB8AC3E}">
        <p14:creationId xmlns:p14="http://schemas.microsoft.com/office/powerpoint/2010/main" val="31793515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D5B11-0EC7-CF4C-AA4A-0DC2C8063AEC}"/>
              </a:ext>
            </a:extLst>
          </p:cNvPr>
          <p:cNvSpPr>
            <a:spLocks noGrp="1"/>
          </p:cNvSpPr>
          <p:nvPr>
            <p:ph type="title"/>
          </p:nvPr>
        </p:nvSpPr>
        <p:spPr/>
        <p:txBody>
          <a:bodyPr/>
          <a:lstStyle/>
          <a:p>
            <a:r>
              <a:rPr lang="en-GB"/>
              <a:t>1. What is Safeguarding?</a:t>
            </a:r>
            <a:br>
              <a:rPr lang="en-GB"/>
            </a:br>
            <a:br>
              <a:rPr lang="en-GB"/>
            </a:br>
            <a:r>
              <a:rPr lang="en-GB" sz="2000"/>
              <a:t>Safeguarding methods</a:t>
            </a:r>
            <a:endParaRPr lang="en-US" sz="2000"/>
          </a:p>
        </p:txBody>
      </p:sp>
      <p:sp>
        <p:nvSpPr>
          <p:cNvPr id="3" name="Content Placeholder 2">
            <a:extLst>
              <a:ext uri="{FF2B5EF4-FFF2-40B4-BE49-F238E27FC236}">
                <a16:creationId xmlns:a16="http://schemas.microsoft.com/office/drawing/2014/main" id="{37FE16C0-B960-5E44-A00A-E31F630AFD9B}"/>
              </a:ext>
            </a:extLst>
          </p:cNvPr>
          <p:cNvSpPr>
            <a:spLocks noGrp="1"/>
          </p:cNvSpPr>
          <p:nvPr>
            <p:ph idx="1"/>
          </p:nvPr>
        </p:nvSpPr>
        <p:spPr/>
        <p:txBody>
          <a:bodyPr/>
          <a:lstStyle/>
          <a:p>
            <a:r>
              <a:rPr lang="en-GB" sz="1800">
                <a:solidFill>
                  <a:srgbClr val="323E48"/>
                </a:solidFill>
                <a:effectLst/>
                <a:latin typeface="Calibri" panose="020F0502020204030204" pitchFamily="34" charset="0"/>
                <a:ea typeface="Calibri" panose="020F0502020204030204" pitchFamily="34" charset="0"/>
                <a:cs typeface="Calibri" panose="020F0502020204030204" pitchFamily="34" charset="0"/>
              </a:rPr>
              <a:t>There are a range of methods to safeguard vulnerable people, but here are some of the most commonly used forms: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Analysing available information to decide on the level of risk posed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Asking vulnerable people if they have any safeguarding concerns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Carrying out investigations into safeguarding and writing reports into the findings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Taking action in any areas where safeguarding is failing vulnerable people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Following up on any measures put in place to ensure they’re working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Reviewing safeguarding policies, processes and training to ensure they’re effective</a:t>
            </a:r>
            <a:r>
              <a:rPr lang="en-GB" sz="1800">
                <a:solidFill>
                  <a:srgbClr val="0B0C0C"/>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buFont typeface="Arial" panose="020B0604020202020204" pitchFamily="34" charset="0"/>
              <a:buChar char="•"/>
            </a:pPr>
            <a:endParaRPr lang="en-GB" b="1"/>
          </a:p>
          <a:p>
            <a:pPr marL="0" indent="0"/>
            <a:r>
              <a:rPr lang="en-GB" b="1"/>
              <a:t>The result of any of the above actions may mean any concerns are forwarded on to local authorities and/or the police.</a:t>
            </a:r>
            <a:endParaRPr lang="en-US" b="1"/>
          </a:p>
        </p:txBody>
      </p:sp>
    </p:spTree>
    <p:extLst>
      <p:ext uri="{BB962C8B-B14F-4D97-AF65-F5344CB8AC3E}">
        <p14:creationId xmlns:p14="http://schemas.microsoft.com/office/powerpoint/2010/main" val="332014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E585D-453B-8C45-BE59-A1CB9D499B42}"/>
              </a:ext>
            </a:extLst>
          </p:cNvPr>
          <p:cNvSpPr>
            <a:spLocks noGrp="1"/>
          </p:cNvSpPr>
          <p:nvPr>
            <p:ph type="title"/>
          </p:nvPr>
        </p:nvSpPr>
        <p:spPr/>
        <p:txBody>
          <a:bodyPr/>
          <a:lstStyle/>
          <a:p>
            <a:r>
              <a:rPr lang="en-GB"/>
              <a:t>1. What is Safeguarding?</a:t>
            </a:r>
            <a:br>
              <a:rPr lang="en-GB"/>
            </a:br>
            <a:br>
              <a:rPr lang="en-GB"/>
            </a:br>
            <a:r>
              <a:rPr lang="en-GB" sz="2000"/>
              <a:t>The special role of local authorities in Safeguarding.</a:t>
            </a:r>
            <a:endParaRPr lang="en-US" sz="2000"/>
          </a:p>
        </p:txBody>
      </p:sp>
      <p:sp>
        <p:nvSpPr>
          <p:cNvPr id="3" name="Content Placeholder 2">
            <a:extLst>
              <a:ext uri="{FF2B5EF4-FFF2-40B4-BE49-F238E27FC236}">
                <a16:creationId xmlns:a16="http://schemas.microsoft.com/office/drawing/2014/main" id="{7E598EDE-CD71-FE4D-931D-0D3603E45AE0}"/>
              </a:ext>
            </a:extLst>
          </p:cNvPr>
          <p:cNvSpPr>
            <a:spLocks noGrp="1"/>
          </p:cNvSpPr>
          <p:nvPr>
            <p:ph idx="1"/>
          </p:nvPr>
        </p:nvSpPr>
        <p:spPr>
          <a:xfrm>
            <a:off x="5005078" y="897345"/>
            <a:ext cx="7071620" cy="5328591"/>
          </a:xfrm>
        </p:spPr>
        <p:txBody>
          <a:bodyPr/>
          <a:lstStyle/>
          <a:p>
            <a:pPr marL="0" indent="0"/>
            <a:r>
              <a:rPr lang="en-GB"/>
              <a:t>Local Authorities have a </a:t>
            </a:r>
            <a:r>
              <a:rPr lang="en-GB" b="1"/>
              <a:t>statutory</a:t>
            </a:r>
            <a:r>
              <a:rPr lang="en-GB"/>
              <a:t> responsibility for safeguarding. In partnership with health providers they have a duty to: </a:t>
            </a:r>
          </a:p>
          <a:p>
            <a:pPr marL="285750" indent="-285750">
              <a:buFont typeface="Arial" panose="020B0604020202020204" pitchFamily="34" charset="0"/>
              <a:buChar char="•"/>
            </a:pPr>
            <a:r>
              <a:rPr lang="en-GB"/>
              <a:t>promote wellbeing within local communities, and</a:t>
            </a:r>
          </a:p>
          <a:p>
            <a:pPr marL="285750" indent="-285750">
              <a:buFont typeface="Arial" panose="020B0604020202020204" pitchFamily="34" charset="0"/>
              <a:buChar char="•"/>
            </a:pPr>
            <a:r>
              <a:rPr lang="en-GB"/>
              <a:t>cooperate with each of its relevant partners in order to protect adults experiencing or at risk of abuse or neglect (Per NHS England).</a:t>
            </a:r>
          </a:p>
          <a:p>
            <a:pPr marL="0" indent="0"/>
            <a:r>
              <a:rPr lang="en-GB"/>
              <a:t>Local authorities have wider safeguarding duties since the Care Act, 2014 came into law. They must now:</a:t>
            </a:r>
          </a:p>
          <a:p>
            <a:pPr marL="285750" indent="-285750">
              <a:buFont typeface="Arial" panose="020B0604020202020204" pitchFamily="34" charset="0"/>
              <a:buChar char="•"/>
            </a:pPr>
            <a:r>
              <a:rPr lang="en-GB"/>
              <a:t>lead a multi-agency local adult safeguarding system that seeks to prevent abuse and neglect and stop it quickly when it happens
make enquiries, or request others to make them, when they think an adult with care and support needs may be at risk of abuse or neglect and they need to find out what action may be needed
establish Safeguarding Adults Boards, including the local authority, NHS and police, todevelop, share and implement a joint safeguarding strategy
carry out Safeguarding Adults Reviews when someone with care and support needs dies as a result of neglect or abuse and there is a concern that the local authority or its partners could have done more to protect.
arrange for an independent advocate to represent and support a person who is the subject of a safeguarding enquiry or review, if required.</a:t>
            </a:r>
          </a:p>
        </p:txBody>
      </p:sp>
    </p:spTree>
    <p:extLst>
      <p:ext uri="{BB962C8B-B14F-4D97-AF65-F5344CB8AC3E}">
        <p14:creationId xmlns:p14="http://schemas.microsoft.com/office/powerpoint/2010/main" val="2923463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E7AC-D7B3-4146-80C8-4CB16E993418}"/>
              </a:ext>
            </a:extLst>
          </p:cNvPr>
          <p:cNvSpPr>
            <a:spLocks noGrp="1"/>
          </p:cNvSpPr>
          <p:nvPr>
            <p:ph type="title"/>
          </p:nvPr>
        </p:nvSpPr>
        <p:spPr/>
        <p:txBody>
          <a:bodyPr/>
          <a:lstStyle/>
          <a:p>
            <a:r>
              <a:rPr lang="en-GB"/>
              <a:t>2. Guidance available on Safeguarding.</a:t>
            </a:r>
            <a:br>
              <a:rPr lang="en-GB"/>
            </a:br>
            <a:br>
              <a:rPr lang="en-GB"/>
            </a:br>
            <a:r>
              <a:rPr lang="en-GB" sz="2000"/>
              <a:t>The Safeguarding Vulnerable Groups Act 2006 provides a system for employers to check the suitability of employees or volunteers, to work with children or vulnerable adults. </a:t>
            </a:r>
            <a:endParaRPr lang="en-US" sz="2000"/>
          </a:p>
        </p:txBody>
      </p:sp>
      <p:sp>
        <p:nvSpPr>
          <p:cNvPr id="3" name="Content Placeholder 2">
            <a:extLst>
              <a:ext uri="{FF2B5EF4-FFF2-40B4-BE49-F238E27FC236}">
                <a16:creationId xmlns:a16="http://schemas.microsoft.com/office/drawing/2014/main" id="{430F6375-4C7E-4441-A7C3-F3A9265D9343}"/>
              </a:ext>
            </a:extLst>
          </p:cNvPr>
          <p:cNvSpPr>
            <a:spLocks noGrp="1"/>
          </p:cNvSpPr>
          <p:nvPr>
            <p:ph idx="1"/>
          </p:nvPr>
        </p:nvSpPr>
        <p:spPr/>
        <p:txBody>
          <a:bodyPr/>
          <a:lstStyle/>
          <a:p>
            <a:pPr marL="0" indent="0"/>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are checklists, tools and frameworks to review an organisation’s approach to safeguarding.  These include:</a:t>
            </a:r>
            <a:endParaRPr lang="en-GB" sz="1800">
              <a:effectLst/>
              <a:latin typeface="Times New Roman" panose="02020603050405020304" pitchFamily="18" charset="0"/>
              <a:ea typeface="Times New Roman" panose="02020603050405020304" pitchFamily="18" charset="0"/>
            </a:endParaRPr>
          </a:p>
          <a:p>
            <a:pPr marL="285750" lvl="0" indent="-285750">
              <a:buFont typeface="Arial" panose="020B0604020202020204" pitchFamily="34" charset="0"/>
              <a:buChar char="•"/>
            </a:pPr>
            <a:r>
              <a:rPr lang="en-GB" sz="1800" b="1">
                <a:solidFill>
                  <a:srgbClr val="0B0C0C"/>
                </a:solidFill>
                <a:effectLst/>
                <a:latin typeface="Calibri" panose="020F0502020204030204" pitchFamily="34" charset="0"/>
                <a:ea typeface="Calibri" panose="020F0502020204030204" pitchFamily="34" charset="0"/>
                <a:cs typeface="Calibri" panose="020F0502020204030204" pitchFamily="34" charset="0"/>
              </a:rPr>
              <a:t>Working with 0-18-year olds</a:t>
            </a:r>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 - NSPCC Learning has a checklist available. This discussed NSPCC's Safeguarding Standards and helps check that an organisation has everything in place. It can be used by any organisation that works with children and young people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800" b="1">
                <a:solidFill>
                  <a:srgbClr val="0B0C0C"/>
                </a:solidFill>
                <a:effectLst/>
                <a:latin typeface="Calibri" panose="020F0502020204030204" pitchFamily="34" charset="0"/>
                <a:ea typeface="Calibri" panose="020F0502020204030204" pitchFamily="34" charset="0"/>
                <a:cs typeface="Calibri" panose="020F0502020204030204" pitchFamily="34" charset="0"/>
              </a:rPr>
              <a:t>Safeguarding children and young people</a:t>
            </a:r>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 alongside wider practice in youth work - UK Youth has safeguarding information including a quality assurance framework. There is an interactive PDF that covers safeguarding, youth engagement and helping young people be heard.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800" b="1">
                <a:solidFill>
                  <a:srgbClr val="0B0C0C"/>
                </a:solidFill>
                <a:effectLst/>
                <a:latin typeface="Calibri" panose="020F0502020204030204" pitchFamily="34" charset="0"/>
                <a:ea typeface="Calibri" panose="020F0502020204030204" pitchFamily="34" charset="0"/>
                <a:cs typeface="Calibri" panose="020F0502020204030204" pitchFamily="34" charset="0"/>
              </a:rPr>
              <a:t>Safeguarding adults</a:t>
            </a:r>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 - The Ann Craft Trust has a safeguarding adults checklist.  This helps the reader assess the user’s understanding of safeguarding and provides links to useful resources.</a:t>
            </a:r>
          </a:p>
          <a:p>
            <a:pPr marL="285750" lvl="0" indent="-285750">
              <a:buFont typeface="Arial" panose="020B0604020202020204" pitchFamily="34" charset="0"/>
              <a:buChar cha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r>
              <a:rPr lang="en-GB" sz="1800">
                <a:solidFill>
                  <a:srgbClr val="0B0C0C"/>
                </a:solidFill>
                <a:effectLst/>
                <a:latin typeface="Calibri" panose="020F0502020204030204" pitchFamily="34" charset="0"/>
                <a:ea typeface="Calibri" panose="020F0502020204030204" pitchFamily="34" charset="0"/>
                <a:cs typeface="Calibri" panose="020F0502020204030204" pitchFamily="34" charset="0"/>
              </a:rPr>
              <a:t>The Charity Commission regularly publishes a range of best practice in relation to safeguarding, as well as mandatory requirements.</a:t>
            </a:r>
            <a:r>
              <a:rPr lang="en-GB" sz="1800">
                <a:latin typeface="Calibri" panose="020F0502020204030204" pitchFamily="34" charset="0"/>
                <a:ea typeface="Calibri" panose="020F0502020204030204" pitchFamily="34" charset="0"/>
                <a:cs typeface="Times New Roman" panose="02020603050405020304" pitchFamily="18" charset="0"/>
              </a:rPr>
              <a:t> </a:t>
            </a:r>
            <a:r>
              <a:rPr lang="en-GB"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The Charity Commission has also published DBS Eligibility check guidance.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0505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EB36-94F1-D54D-9CA4-8707CFEA55C7}"/>
              </a:ext>
            </a:extLst>
          </p:cNvPr>
          <p:cNvSpPr>
            <a:spLocks noGrp="1"/>
          </p:cNvSpPr>
          <p:nvPr>
            <p:ph type="title"/>
          </p:nvPr>
        </p:nvSpPr>
        <p:spPr/>
        <p:txBody>
          <a:bodyPr/>
          <a:lstStyle/>
          <a:p>
            <a:r>
              <a:rPr lang="en-GB"/>
              <a:t>3. What are the risks attached to Safeguarding?</a:t>
            </a:r>
            <a:br>
              <a:rPr lang="en-GB"/>
            </a:br>
            <a:br>
              <a:rPr lang="en-GB"/>
            </a:br>
            <a:r>
              <a:rPr lang="en-GB" sz="2000"/>
              <a:t>Local Authorities, charities and other care and health organisations face a number of complex risks around safeguarding. </a:t>
            </a:r>
            <a:endParaRPr lang="en-US" sz="2000"/>
          </a:p>
        </p:txBody>
      </p:sp>
      <p:sp>
        <p:nvSpPr>
          <p:cNvPr id="3" name="Content Placeholder 2">
            <a:extLst>
              <a:ext uri="{FF2B5EF4-FFF2-40B4-BE49-F238E27FC236}">
                <a16:creationId xmlns:a16="http://schemas.microsoft.com/office/drawing/2014/main" id="{6899643D-B275-A149-B3F7-5E65600C4294}"/>
              </a:ext>
            </a:extLst>
          </p:cNvPr>
          <p:cNvSpPr>
            <a:spLocks noGrp="1"/>
          </p:cNvSpPr>
          <p:nvPr>
            <p:ph idx="1"/>
          </p:nvPr>
        </p:nvSpPr>
        <p:spPr/>
        <p:txBody>
          <a:bodyPr/>
          <a:lstStyle/>
          <a:p>
            <a:pPr marL="285750" indent="-285750">
              <a:buFont typeface="Arial" panose="020B0604020202020204" pitchFamily="34" charset="0"/>
              <a:buChar char="•"/>
            </a:pPr>
            <a:r>
              <a:rPr lang="en-GB" sz="1800">
                <a:solidFill>
                  <a:srgbClr val="444444"/>
                </a:solidFill>
                <a:effectLst/>
                <a:latin typeface="Calibri" panose="020F0502020204030204" pitchFamily="34" charset="0"/>
                <a:ea typeface="Calibri" panose="020F0502020204030204" pitchFamily="34" charset="0"/>
                <a:cs typeface="Calibri" panose="020F0502020204030204" pitchFamily="34" charset="0"/>
              </a:rPr>
              <a:t>Safeguarding has attracted media attention due to incidents at high profile charities, local authorities and the NHS. </a:t>
            </a:r>
          </a:p>
          <a:p>
            <a:pPr marL="285750" indent="-285750">
              <a:buFont typeface="Arial" panose="020B0604020202020204" pitchFamily="34" charset="0"/>
              <a:buChar char="•"/>
            </a:pPr>
            <a:r>
              <a:rPr lang="en-GB" sz="1800">
                <a:solidFill>
                  <a:srgbClr val="444444"/>
                </a:solidFill>
                <a:effectLst/>
                <a:latin typeface="Calibri" panose="020F0502020204030204" pitchFamily="34" charset="0"/>
                <a:ea typeface="Calibri" panose="020F0502020204030204" pitchFamily="34" charset="0"/>
                <a:cs typeface="Calibri" panose="020F0502020204030204" pitchFamily="34" charset="0"/>
              </a:rPr>
              <a:t>Usually safeguarding risks are rated High on the corporate risk register due to theIr high impact and, unfortunately, often higher than normal likelihood of the risk materialising </a:t>
            </a:r>
            <a:r>
              <a:rPr lang="en-GB" sz="1800">
                <a:solidFill>
                  <a:srgbClr val="444444"/>
                </a:solidFill>
                <a:latin typeface="Calibri" panose="020F0502020204030204" pitchFamily="34" charset="0"/>
                <a:ea typeface="Calibri" panose="020F0502020204030204" pitchFamily="34" charset="0"/>
                <a:cs typeface="Calibri" panose="020F0502020204030204" pitchFamily="34" charset="0"/>
              </a:rPr>
              <a:t>(despite the efforts of organisations to mitigate the risk). The opportunity for staff to simply ‘get things wrong’ is higher than average in this area due to it’s complexity.</a:t>
            </a:r>
            <a:endParaRPr lang="en-GB" sz="1800">
              <a:solidFill>
                <a:srgbClr val="444444"/>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a:solidFill>
                  <a:srgbClr val="444444"/>
                </a:solidFill>
                <a:effectLst/>
                <a:latin typeface="Calibri" panose="020F0502020204030204" pitchFamily="34" charset="0"/>
                <a:ea typeface="Calibri" panose="020F0502020204030204" pitchFamily="34" charset="0"/>
                <a:cs typeface="Calibri" panose="020F0502020204030204" pitchFamily="34" charset="0"/>
              </a:rPr>
              <a:t>If an organisation works with or around children and vulnerable adults, having </a:t>
            </a:r>
            <a:r>
              <a:rPr lang="en-GB" sz="1800" b="1">
                <a:solidFill>
                  <a:srgbClr val="444444"/>
                </a:solidFill>
                <a:effectLst/>
                <a:latin typeface="Calibri" panose="020F0502020204030204" pitchFamily="34" charset="0"/>
                <a:ea typeface="Calibri" panose="020F0502020204030204" pitchFamily="34" charset="0"/>
                <a:cs typeface="Calibri" panose="020F0502020204030204" pitchFamily="34" charset="0"/>
              </a:rPr>
              <a:t>strict safeguarding policies </a:t>
            </a:r>
            <a:r>
              <a:rPr lang="en-GB" sz="1800">
                <a:solidFill>
                  <a:srgbClr val="444444"/>
                </a:solidFill>
                <a:effectLst/>
                <a:latin typeface="Calibri" panose="020F0502020204030204" pitchFamily="34" charset="0"/>
                <a:ea typeface="Calibri" panose="020F0502020204030204" pitchFamily="34" charset="0"/>
                <a:cs typeface="Calibri" panose="020F0502020204030204" pitchFamily="34" charset="0"/>
              </a:rPr>
              <a:t>and procedures in place is vital. Inadequate or incomplete policies are a major, but common risk.</a:t>
            </a:r>
            <a:endParaRPr lang="en-GB" sz="180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GB" sz="1800">
                <a:solidFill>
                  <a:srgbClr val="444444"/>
                </a:solidFill>
                <a:effectLst/>
                <a:latin typeface="Calibri" panose="020F0502020204030204" pitchFamily="34" charset="0"/>
                <a:ea typeface="Calibri" panose="020F0502020204030204" pitchFamily="34" charset="0"/>
                <a:cs typeface="Calibri" panose="020F0502020204030204" pitchFamily="34" charset="0"/>
              </a:rPr>
              <a:t>This risk could have significant personal impact on the individuals that should have been safeguarded. It could also lead to severe reputational damage to the organisation. </a:t>
            </a:r>
          </a:p>
          <a:p>
            <a:pPr marL="285750" indent="-285750">
              <a:buFont typeface="Arial" panose="020B0604020202020204" pitchFamily="34" charset="0"/>
              <a:buChar char="•"/>
            </a:pPr>
            <a:r>
              <a:rPr lang="en-GB" sz="1800">
                <a:solidFill>
                  <a:srgbClr val="444444"/>
                </a:solidFill>
                <a:effectLst/>
                <a:latin typeface="Calibri" panose="020F0502020204030204" pitchFamily="34" charset="0"/>
                <a:ea typeface="Calibri" panose="020F0502020204030204" pitchFamily="34" charset="0"/>
                <a:cs typeface="Calibri" panose="020F0502020204030204" pitchFamily="34" charset="0"/>
              </a:rPr>
              <a:t>Safeguarding is a broad and complex area that differs in its application between organisations based on their areas of focus and activities.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a:solidFill>
                  <a:srgbClr val="444444"/>
                </a:solidFill>
                <a:effectLst/>
                <a:latin typeface="Calibri" panose="020F0502020204030204" pitchFamily="34" charset="0"/>
                <a:ea typeface="Calibri" panose="020F0502020204030204" pitchFamily="34" charset="0"/>
                <a:cs typeface="Calibri" panose="020F0502020204030204" pitchFamily="34" charset="0"/>
              </a:rPr>
              <a:t>There is also significantly more focus and references nowadays in risk registers to safeguarding an organisation’s </a:t>
            </a:r>
            <a:r>
              <a:rPr lang="en-GB" sz="1800" b="1">
                <a:solidFill>
                  <a:srgbClr val="444444"/>
                </a:solidFill>
                <a:effectLst/>
                <a:latin typeface="Calibri" panose="020F0502020204030204" pitchFamily="34" charset="0"/>
                <a:ea typeface="Calibri" panose="020F0502020204030204" pitchFamily="34" charset="0"/>
                <a:cs typeface="Calibri" panose="020F0502020204030204" pitchFamily="34" charset="0"/>
              </a:rPr>
              <a:t>employees</a:t>
            </a:r>
            <a:r>
              <a:rPr lang="en-GB" sz="1800">
                <a:solidFill>
                  <a:srgbClr val="444444"/>
                </a:solidFill>
                <a:effectLst/>
                <a:latin typeface="Calibri" panose="020F0502020204030204" pitchFamily="34" charset="0"/>
                <a:ea typeface="Calibri" panose="020F0502020204030204" pitchFamily="34" charset="0"/>
                <a:cs typeface="Calibri" panose="020F0502020204030204" pitchFamily="34" charset="0"/>
              </a:rPr>
              <a:t> and </a:t>
            </a:r>
            <a:r>
              <a:rPr lang="en-GB" sz="1800" b="1">
                <a:solidFill>
                  <a:srgbClr val="444444"/>
                </a:solidFill>
                <a:effectLst/>
                <a:latin typeface="Calibri" panose="020F0502020204030204" pitchFamily="34" charset="0"/>
                <a:ea typeface="Calibri" panose="020F0502020204030204" pitchFamily="34" charset="0"/>
                <a:cs typeface="Calibri" panose="020F0502020204030204" pitchFamily="34" charset="0"/>
              </a:rPr>
              <a:t>volunteers</a:t>
            </a:r>
            <a:r>
              <a:rPr lang="en-GB" sz="1800">
                <a:solidFill>
                  <a:srgbClr val="444444"/>
                </a:solidFill>
                <a:effectLst/>
                <a:latin typeface="Calibri" panose="020F0502020204030204" pitchFamily="34" charset="0"/>
                <a:ea typeface="Calibri" panose="020F0502020204030204" pitchFamily="34" charset="0"/>
                <a:cs typeface="Calibri" panose="020F0502020204030204" pitchFamily="34" charset="0"/>
              </a:rPr>
              <a:t>, (e.g, due to cases of bullying in the workplace).</a:t>
            </a:r>
            <a:endParaRPr lang="en-GB"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90361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5597-CC6B-8240-A6A1-D73395135466}"/>
              </a:ext>
            </a:extLst>
          </p:cNvPr>
          <p:cNvSpPr>
            <a:spLocks noGrp="1"/>
          </p:cNvSpPr>
          <p:nvPr>
            <p:ph type="title"/>
          </p:nvPr>
        </p:nvSpPr>
        <p:spPr/>
        <p:txBody>
          <a:bodyPr/>
          <a:lstStyle/>
          <a:p>
            <a:r>
              <a:rPr lang="en-GB"/>
              <a:t>3. What are the risks attached to Safeguarding?</a:t>
            </a:r>
            <a:br>
              <a:rPr lang="en-GB"/>
            </a:br>
            <a:br>
              <a:rPr lang="en-GB"/>
            </a:br>
            <a:r>
              <a:rPr lang="en-GB" sz="2000"/>
              <a:t>Strategic versus Operational Safeguarding risks.</a:t>
            </a:r>
            <a:endParaRPr lang="en-US" sz="2000"/>
          </a:p>
        </p:txBody>
      </p:sp>
      <p:sp>
        <p:nvSpPr>
          <p:cNvPr id="3" name="Content Placeholder 2">
            <a:extLst>
              <a:ext uri="{FF2B5EF4-FFF2-40B4-BE49-F238E27FC236}">
                <a16:creationId xmlns:a16="http://schemas.microsoft.com/office/drawing/2014/main" id="{F00B048E-17C4-664F-A36D-C7A3FAB0AC94}"/>
              </a:ext>
            </a:extLst>
          </p:cNvPr>
          <p:cNvSpPr>
            <a:spLocks noGrp="1"/>
          </p:cNvSpPr>
          <p:nvPr>
            <p:ph idx="1"/>
          </p:nvPr>
        </p:nvSpPr>
        <p:spPr/>
        <p:txBody>
          <a:bodyPr/>
          <a:lstStyle/>
          <a:p>
            <a:pPr marL="0" indent="0"/>
            <a:r>
              <a:rPr lang="en-GB"/>
              <a:t>A </a:t>
            </a:r>
            <a:r>
              <a:rPr lang="en-GB" b="1"/>
              <a:t>strategic</a:t>
            </a:r>
            <a:r>
              <a:rPr lang="en-GB"/>
              <a:t> safeguarding risk usually comes from outside the organisation. These could include: </a:t>
            </a:r>
          </a:p>
          <a:p>
            <a:pPr marL="285750" indent="-285750">
              <a:buFont typeface="Arial" panose="020B0604020202020204" pitchFamily="34" charset="0"/>
              <a:buChar char="•"/>
            </a:pPr>
            <a:r>
              <a:rPr lang="en-GB"/>
              <a:t>new regulations which affect who you can employ, </a:t>
            </a:r>
          </a:p>
          <a:p>
            <a:pPr marL="285750" indent="-285750">
              <a:buFont typeface="Arial" panose="020B0604020202020204" pitchFamily="34" charset="0"/>
              <a:buChar char="•"/>
            </a:pPr>
            <a:r>
              <a:rPr lang="en-GB"/>
              <a:t>the types of checks needed for staff (and costs of these) or </a:t>
            </a:r>
          </a:p>
          <a:p>
            <a:pPr marL="285750" indent="-285750">
              <a:buFont typeface="Arial" panose="020B0604020202020204" pitchFamily="34" charset="0"/>
              <a:buChar char="•"/>
            </a:pPr>
            <a:r>
              <a:rPr lang="en-GB"/>
              <a:t>duties from public bodies you enter into contracts with. </a:t>
            </a:r>
          </a:p>
          <a:p>
            <a:pPr marL="0" indent="0"/>
            <a:r>
              <a:rPr lang="en-GB"/>
              <a:t>Usually these types of risks are managed in a strategic risk register by the CEO and trustee board.</a:t>
            </a:r>
          </a:p>
          <a:p>
            <a:pPr marL="0" indent="0"/>
            <a:endParaRPr lang="en-GB"/>
          </a:p>
          <a:p>
            <a:pPr marL="0" indent="0"/>
            <a:r>
              <a:rPr lang="en-GB"/>
              <a:t>An </a:t>
            </a:r>
            <a:r>
              <a:rPr lang="en-GB" b="1"/>
              <a:t>operational</a:t>
            </a:r>
            <a:r>
              <a:rPr lang="en-GB"/>
              <a:t> safeguarding risk usually comes from inside the organisation. For safeguarding this could include:</a:t>
            </a:r>
          </a:p>
          <a:p>
            <a:pPr marL="285750" indent="-285750">
              <a:buFont typeface="Arial" panose="020B0604020202020204" pitchFamily="34" charset="0"/>
              <a:buChar char="•"/>
            </a:pPr>
            <a:r>
              <a:rPr lang="en-GB"/>
              <a:t>specific hazards to staff, volunteers or those you work with to experience harm or abuse, </a:t>
            </a:r>
          </a:p>
          <a:p>
            <a:pPr marL="285750" indent="-285750">
              <a:buFont typeface="Arial" panose="020B0604020202020204" pitchFamily="34" charset="0"/>
              <a:buChar char="•"/>
            </a:pPr>
            <a:r>
              <a:rPr lang="en-GB"/>
              <a:t>managing specific blind spots in the environment or venue or risk which arise from your delivery (eg emotional harm due to your work). </a:t>
            </a:r>
          </a:p>
          <a:p>
            <a:pPr marL="0" indent="0"/>
            <a:r>
              <a:rPr lang="en-GB"/>
              <a:t>The council will usually rely upon its director of operations to manage the risk register that contains these risks or supervise registers managed by different teams.</a:t>
            </a:r>
            <a:endParaRPr lang="en-US"/>
          </a:p>
        </p:txBody>
      </p:sp>
    </p:spTree>
    <p:extLst>
      <p:ext uri="{BB962C8B-B14F-4D97-AF65-F5344CB8AC3E}">
        <p14:creationId xmlns:p14="http://schemas.microsoft.com/office/powerpoint/2010/main" val="2497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8165-72C9-AB43-8AB8-43389E800BB3}"/>
              </a:ext>
            </a:extLst>
          </p:cNvPr>
          <p:cNvSpPr>
            <a:spLocks noGrp="1"/>
          </p:cNvSpPr>
          <p:nvPr>
            <p:ph type="title"/>
          </p:nvPr>
        </p:nvSpPr>
        <p:spPr/>
        <p:txBody>
          <a:bodyPr/>
          <a:lstStyle/>
          <a:p>
            <a:r>
              <a:rPr lang="en-GB"/>
              <a:t>3. What are the risks attached to Safeguarding?</a:t>
            </a:r>
            <a:br>
              <a:rPr lang="en-GB"/>
            </a:br>
            <a:br>
              <a:rPr lang="en-GB"/>
            </a:br>
            <a:r>
              <a:rPr lang="en-GB" sz="2000"/>
              <a:t>Reporting systems.</a:t>
            </a:r>
            <a:endParaRPr lang="en-US" sz="2000"/>
          </a:p>
        </p:txBody>
      </p:sp>
      <p:sp>
        <p:nvSpPr>
          <p:cNvPr id="3" name="Content Placeholder 2">
            <a:extLst>
              <a:ext uri="{FF2B5EF4-FFF2-40B4-BE49-F238E27FC236}">
                <a16:creationId xmlns:a16="http://schemas.microsoft.com/office/drawing/2014/main" id="{98C36C48-4C6E-5F4F-8158-EC47F76941E4}"/>
              </a:ext>
            </a:extLst>
          </p:cNvPr>
          <p:cNvSpPr>
            <a:spLocks noGrp="1"/>
          </p:cNvSpPr>
          <p:nvPr>
            <p:ph idx="1"/>
          </p:nvPr>
        </p:nvSpPr>
        <p:spPr/>
        <p:txBody>
          <a:bodyPr/>
          <a:lstStyle/>
          <a:p>
            <a:pPr marL="0" indent="0"/>
            <a:r>
              <a:rPr lang="en-GB" sz="1800">
                <a:solidFill>
                  <a:srgbClr val="444444"/>
                </a:solidFill>
                <a:latin typeface="Calibri" panose="020F0502020204030204" pitchFamily="34" charset="0"/>
              </a:rPr>
              <a:t>If a local authority’s efforts in managing Safeguarding risk are to be fully effective, they should be underpinned by a good internal reporting system. Typically the reporting system will:</a:t>
            </a:r>
          </a:p>
          <a:p>
            <a:pPr marL="285750" indent="-285750">
              <a:buFont typeface="Arial" panose="020B0604020202020204" pitchFamily="34" charset="0"/>
              <a:buChar char="•"/>
            </a:pPr>
            <a:r>
              <a:rPr lang="en-GB" sz="1800" b="1">
                <a:solidFill>
                  <a:srgbClr val="444444"/>
                </a:solidFill>
                <a:latin typeface="Calibri" panose="020F0502020204030204" pitchFamily="34" charset="0"/>
              </a:rPr>
              <a:t>Review</a:t>
            </a:r>
            <a:r>
              <a:rPr lang="en-GB" sz="1800">
                <a:solidFill>
                  <a:srgbClr val="444444"/>
                </a:solidFill>
                <a:latin typeface="Calibri" panose="020F0502020204030204" pitchFamily="34" charset="0"/>
              </a:rPr>
              <a:t> complaints, safeguarding incidents, accidents and near misses regularly.  
Look to see if the council’s safeguarding measures are having a </a:t>
            </a:r>
            <a:r>
              <a:rPr lang="en-GB" sz="1800" b="1">
                <a:solidFill>
                  <a:srgbClr val="444444"/>
                </a:solidFill>
                <a:latin typeface="Calibri" panose="020F0502020204030204" pitchFamily="34" charset="0"/>
              </a:rPr>
              <a:t>beneficial</a:t>
            </a:r>
            <a:r>
              <a:rPr lang="en-GB" sz="1800">
                <a:solidFill>
                  <a:srgbClr val="444444"/>
                </a:solidFill>
                <a:latin typeface="Calibri" panose="020F0502020204030204" pitchFamily="34" charset="0"/>
              </a:rPr>
              <a:t> </a:t>
            </a:r>
            <a:r>
              <a:rPr lang="en-GB" sz="1800" b="1">
                <a:solidFill>
                  <a:srgbClr val="444444"/>
                </a:solidFill>
                <a:latin typeface="Calibri" panose="020F0502020204030204" pitchFamily="34" charset="0"/>
              </a:rPr>
              <a:t>impact</a:t>
            </a:r>
            <a:r>
              <a:rPr lang="en-GB" sz="1800">
                <a:solidFill>
                  <a:srgbClr val="444444"/>
                </a:solidFill>
                <a:latin typeface="Calibri" panose="020F0502020204030204" pitchFamily="34" charset="0"/>
              </a:rPr>
              <a:t> and whether there are new risks emerging to be addressed.
</a:t>
            </a:r>
            <a:r>
              <a:rPr lang="en-GB" sz="1800" b="1">
                <a:solidFill>
                  <a:srgbClr val="444444"/>
                </a:solidFill>
                <a:latin typeface="Calibri" panose="020F0502020204030204" pitchFamily="34" charset="0"/>
              </a:rPr>
              <a:t>Review</a:t>
            </a:r>
            <a:r>
              <a:rPr lang="en-GB" sz="1800">
                <a:solidFill>
                  <a:srgbClr val="444444"/>
                </a:solidFill>
                <a:latin typeface="Calibri" panose="020F0502020204030204" pitchFamily="34" charset="0"/>
              </a:rPr>
              <a:t> and </a:t>
            </a:r>
            <a:r>
              <a:rPr lang="en-GB" sz="1800" b="1">
                <a:solidFill>
                  <a:srgbClr val="444444"/>
                </a:solidFill>
                <a:latin typeface="Calibri" panose="020F0502020204030204" pitchFamily="34" charset="0"/>
              </a:rPr>
              <a:t>update</a:t>
            </a:r>
            <a:r>
              <a:rPr lang="en-GB" sz="1800">
                <a:solidFill>
                  <a:srgbClr val="444444"/>
                </a:solidFill>
                <a:latin typeface="Calibri" panose="020F0502020204030204" pitchFamily="34" charset="0"/>
              </a:rPr>
              <a:t> risk registers regularly so that they give an accurate picture and are a practical tool to help the organisation plan, budget and keep people safe. 
Feature safeguarding in the council’s </a:t>
            </a:r>
            <a:r>
              <a:rPr lang="en-GB" sz="1800" b="1">
                <a:solidFill>
                  <a:srgbClr val="444444"/>
                </a:solidFill>
                <a:latin typeface="Calibri" panose="020F0502020204030204" pitchFamily="34" charset="0"/>
              </a:rPr>
              <a:t>annual report and accounts </a:t>
            </a:r>
            <a:r>
              <a:rPr lang="en-GB" sz="1800">
                <a:solidFill>
                  <a:srgbClr val="444444"/>
                </a:solidFill>
                <a:latin typeface="Calibri" panose="020F0502020204030204" pitchFamily="34" charset="0"/>
              </a:rPr>
              <a:t>and present this to the </a:t>
            </a:r>
            <a:r>
              <a:rPr lang="en-GB" sz="1800" b="1">
                <a:solidFill>
                  <a:srgbClr val="444444"/>
                </a:solidFill>
                <a:latin typeface="Calibri" panose="020F0502020204030204" pitchFamily="34" charset="0"/>
              </a:rPr>
              <a:t>audit committee</a:t>
            </a:r>
            <a:r>
              <a:rPr lang="en-GB" sz="1800">
                <a:solidFill>
                  <a:srgbClr val="444444"/>
                </a:solidFill>
                <a:latin typeface="Calibri" panose="020F0502020204030204" pitchFamily="34" charset="0"/>
              </a:rPr>
              <a:t> annually for scrutiny and challenge.</a:t>
            </a:r>
            <a:endParaRPr lang="en-US" sz="1800">
              <a:solidFill>
                <a:srgbClr val="444444"/>
              </a:solidFill>
              <a:latin typeface="Calibri" panose="020F0502020204030204" pitchFamily="34" charset="0"/>
            </a:endParaRPr>
          </a:p>
        </p:txBody>
      </p:sp>
    </p:spTree>
    <p:extLst>
      <p:ext uri="{BB962C8B-B14F-4D97-AF65-F5344CB8AC3E}">
        <p14:creationId xmlns:p14="http://schemas.microsoft.com/office/powerpoint/2010/main" val="374791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IIA">
  <a:themeElements>
    <a:clrScheme name="IIA NEW">
      <a:dk1>
        <a:srgbClr val="282C38"/>
      </a:dk1>
      <a:lt1>
        <a:srgbClr val="FFFFFF"/>
      </a:lt1>
      <a:dk2>
        <a:srgbClr val="000000"/>
      </a:dk2>
      <a:lt2>
        <a:srgbClr val="939598"/>
      </a:lt2>
      <a:accent1>
        <a:srgbClr val="A8B300"/>
      </a:accent1>
      <a:accent2>
        <a:srgbClr val="282C38"/>
      </a:accent2>
      <a:accent3>
        <a:srgbClr val="FFFFFF"/>
      </a:accent3>
      <a:accent4>
        <a:srgbClr val="000000"/>
      </a:accent4>
      <a:accent5>
        <a:srgbClr val="DAEDEF"/>
      </a:accent5>
      <a:accent6>
        <a:srgbClr val="2D2D8A"/>
      </a:accent6>
      <a:hlink>
        <a:srgbClr val="A8B300"/>
      </a:hlink>
      <a:folHlink>
        <a:srgbClr val="A8B300"/>
      </a:folHlink>
    </a:clrScheme>
    <a:fontScheme name="IIA Intro Pa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IIA Intro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 Intro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 Intro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 Intro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 Intro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 Intro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 Intro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 Intro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 Intro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 Intro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 Intro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 Intro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IA Intro Page">
  <a:themeElements>
    <a:clrScheme name="IIA NEW">
      <a:dk1>
        <a:srgbClr val="282C38"/>
      </a:dk1>
      <a:lt1>
        <a:srgbClr val="FFFFFF"/>
      </a:lt1>
      <a:dk2>
        <a:srgbClr val="000000"/>
      </a:dk2>
      <a:lt2>
        <a:srgbClr val="939598"/>
      </a:lt2>
      <a:accent1>
        <a:srgbClr val="A8B300"/>
      </a:accent1>
      <a:accent2>
        <a:srgbClr val="282C38"/>
      </a:accent2>
      <a:accent3>
        <a:srgbClr val="FFFFFF"/>
      </a:accent3>
      <a:accent4>
        <a:srgbClr val="000000"/>
      </a:accent4>
      <a:accent5>
        <a:srgbClr val="DAEDEF"/>
      </a:accent5>
      <a:accent6>
        <a:srgbClr val="2D2D8A"/>
      </a:accent6>
      <a:hlink>
        <a:srgbClr val="A8B300"/>
      </a:hlink>
      <a:folHlink>
        <a:srgbClr val="A8B300"/>
      </a:folHlink>
    </a:clrScheme>
    <a:fontScheme name="IIA Intro Pa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IIA Intro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 Intro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 Intro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 Intro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 Intro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 Intro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 Intro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 Intro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 Intro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 Intro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 Intro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 Intro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IA">
  <a:themeElements>
    <a:clrScheme name="IIA NEW">
      <a:dk1>
        <a:srgbClr val="282C38"/>
      </a:dk1>
      <a:lt1>
        <a:srgbClr val="FFFFFF"/>
      </a:lt1>
      <a:dk2>
        <a:srgbClr val="000000"/>
      </a:dk2>
      <a:lt2>
        <a:srgbClr val="939598"/>
      </a:lt2>
      <a:accent1>
        <a:srgbClr val="A8B300"/>
      </a:accent1>
      <a:accent2>
        <a:srgbClr val="282C38"/>
      </a:accent2>
      <a:accent3>
        <a:srgbClr val="FFFFFF"/>
      </a:accent3>
      <a:accent4>
        <a:srgbClr val="000000"/>
      </a:accent4>
      <a:accent5>
        <a:srgbClr val="DAEDEF"/>
      </a:accent5>
      <a:accent6>
        <a:srgbClr val="2D2D8A"/>
      </a:accent6>
      <a:hlink>
        <a:srgbClr val="A8B300"/>
      </a:hlink>
      <a:folHlink>
        <a:srgbClr val="A8B300"/>
      </a:folHlink>
    </a:clrScheme>
    <a:fontScheme name="IIA Intro Pa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IIA Intro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 Intro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 Intro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 Intro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 Intro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 Intro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 Intro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 Intro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 Intro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 Intro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 Intro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 Intro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2198</TotalTime>
  <Words>2174</Words>
  <Application>Microsoft Office PowerPoint</Application>
  <PresentationFormat>Widescreen</PresentationFormat>
  <Paragraphs>92</Paragraphs>
  <Slides>14</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Cambria</vt:lpstr>
      <vt:lpstr>Times New Roman</vt:lpstr>
      <vt:lpstr>IIA</vt:lpstr>
      <vt:lpstr>IIA Intro Page</vt:lpstr>
      <vt:lpstr>1_IIA</vt:lpstr>
      <vt:lpstr>Introduction to Safeguarding</vt:lpstr>
      <vt:lpstr>1. What is Safeguarding?  Safeguarding is a term used in the United Kingdom and Ireland to “denote measures to protect the health, well-being and human rights of individuals, which allow people, especially children, young people and vulnerable adults, to live free from abuse, harm and neglect”   (“Safeguarding people”. Care Quality Commission. 18 June 2014).</vt:lpstr>
      <vt:lpstr>1. What is Safeguarding?  Safeguarding Adults at risk </vt:lpstr>
      <vt:lpstr>1. What is Safeguarding?  Safeguarding methods</vt:lpstr>
      <vt:lpstr>1. What is Safeguarding?  The special role of local authorities in Safeguarding.</vt:lpstr>
      <vt:lpstr>2. Guidance available on Safeguarding.  The Safeguarding Vulnerable Groups Act 2006 provides a system for employers to check the suitability of employees or volunteers, to work with children or vulnerable adults. </vt:lpstr>
      <vt:lpstr>3. What are the risks attached to Safeguarding?  Local Authorities, charities and other care and health organisations face a number of complex risks around safeguarding. </vt:lpstr>
      <vt:lpstr>3. What are the risks attached to Safeguarding?  Strategic versus Operational Safeguarding risks.</vt:lpstr>
      <vt:lpstr>3. What are the risks attached to Safeguarding?  Reporting systems.</vt:lpstr>
      <vt:lpstr>4. Internal Audit considerations when performing a safeguarding review.  Possible questions to address through the audit.</vt:lpstr>
      <vt:lpstr>4. Internal Audit considerations when performing a safeguarding review.  Key risk areas for audit testing.</vt:lpstr>
      <vt:lpstr>Resources and references referred to in the presentation.</vt:lpstr>
      <vt:lpstr>Questions?</vt:lpstr>
      <vt:lpstr>Thank you</vt:lpstr>
    </vt:vector>
  </TitlesOfParts>
  <Company>Lime Creative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Deck</dc:title>
  <dc:creator>Armands Abolins</dc:creator>
  <cp:keywords>For internal use only</cp:keywords>
  <cp:lastModifiedBy>Liz Sandwith</cp:lastModifiedBy>
  <cp:revision>543</cp:revision>
  <cp:lastPrinted>2021-10-16T07:04:29Z</cp:lastPrinted>
  <dcterms:created xsi:type="dcterms:W3CDTF">2007-08-31T10:17:59Z</dcterms:created>
  <dcterms:modified xsi:type="dcterms:W3CDTF">2021-12-14T07:47:02Z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820e7fd9-4f07-4687-925d-f06ee46ac2ce</vt:lpwstr>
  </property>
  <property fmtid="{D5CDD505-2E9C-101B-9397-08002B2CF9AE}" pid="3" name="db.comClassification">
    <vt:lpwstr>For internal use only</vt:lpwstr>
  </property>
  <property fmtid="{D5CDD505-2E9C-101B-9397-08002B2CF9AE}" pid="4" name="aliashDocumentMarking">
    <vt:lpwstr>For internal use only</vt:lpwstr>
  </property>
</Properties>
</file>